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91-4A87-A8AA-FF90DAD548CE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91-4A87-A8AA-FF90DAD548CE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91-4A87-A8AA-FF90DAD548CE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91-4A87-A8AA-FF90DAD548C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691-4A87-A8AA-FF90DAD54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91-4A87-A8AA-FF90DAD548CE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91-4A87-A8AA-FF90DAD548CE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91-4A87-A8AA-FF90DAD548CE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91-4A87-A8AA-FF90DAD548C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691-4A87-A8AA-FF90DAD54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7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91-4A87-A8AA-FF90DAD548C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91-4A87-A8AA-FF90DAD548CE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91-4A87-A8AA-FF90DAD548CE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91-4A87-A8AA-FF90DAD548C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691-4A87-A8AA-FF90DAD54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9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8.svg"/><Relationship Id="rId2" Type="http://schemas.openxmlformats.org/officeDocument/2006/relationships/image" Target="../media/image5.png"/><Relationship Id="rId16" Type="http://schemas.openxmlformats.org/officeDocument/2006/relationships/image" Target="../media/image11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11" Type="http://schemas.openxmlformats.org/officeDocument/2006/relationships/image" Target="../media/image8.png"/><Relationship Id="rId5" Type="http://schemas.openxmlformats.org/officeDocument/2006/relationships/image" Target="../media/image4.svg"/><Relationship Id="rId15" Type="http://schemas.openxmlformats.org/officeDocument/2006/relationships/image" Target="../media/image10.jpeg"/><Relationship Id="rId10" Type="http://schemas.openxmlformats.org/officeDocument/2006/relationships/chart" Target="../charts/chart3.xml"/><Relationship Id="rId4" Type="http://schemas.openxmlformats.org/officeDocument/2006/relationships/image" Target="../media/image6.png"/><Relationship Id="rId9" Type="http://schemas.openxmlformats.org/officeDocument/2006/relationships/chart" Target="../charts/chart2.xml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Dell Conversation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bAUMAN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5" b="9705"/>
          <a:stretch>
            <a:fillRect/>
          </a:stretch>
        </p:blipFill>
        <p:spPr/>
      </p:pic>
      <p:pic>
        <p:nvPicPr>
          <p:cNvPr id="12" name="Picture Placeholder 11"/>
          <p:cNvPicPr>
            <a:picLocks noGrp="1" noChangeAspect="1"/>
          </p:cNvPicPr>
          <p:nvPr>
            <p:ph type="pic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8" b="5488"/>
          <a:stretch>
            <a:fillRect/>
          </a:stretch>
        </p:blipFill>
        <p:spPr/>
      </p:pic>
      <p:pic>
        <p:nvPicPr>
          <p:cNvPr id="14" name="Picture Placeholder 13"/>
          <p:cNvPicPr>
            <a:picLocks noGrp="1" noChangeAspect="1"/>
          </p:cNvPicPr>
          <p:nvPr>
            <p:ph type="pic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2" r="18632"/>
          <a:stretch>
            <a:fillRect/>
          </a:stretch>
        </p:blipFill>
        <p:spPr/>
      </p:pic>
      <p:grpSp>
        <p:nvGrpSpPr>
          <p:cNvPr id="18" name="Group 17"/>
          <p:cNvGrpSpPr/>
          <p:nvPr/>
        </p:nvGrpSpPr>
        <p:grpSpPr>
          <a:xfrm>
            <a:off x="7117645" y="3921679"/>
            <a:ext cx="4668937" cy="2077204"/>
            <a:chOff x="6008512" y="3567972"/>
            <a:chExt cx="4668937" cy="2077204"/>
          </a:xfrm>
        </p:grpSpPr>
        <p:sp>
          <p:nvSpPr>
            <p:cNvPr id="17" name="Rectangle 16"/>
            <p:cNvSpPr/>
            <p:nvPr/>
          </p:nvSpPr>
          <p:spPr>
            <a:xfrm rot="1068760">
              <a:off x="6008512" y="3567972"/>
              <a:ext cx="4668937" cy="20772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25834">
              <a:off x="6107020" y="3644943"/>
              <a:ext cx="4458420" cy="19142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 descr="Pencil Tip">
            <a:extLst>
              <a:ext uri="{FF2B5EF4-FFF2-40B4-BE49-F238E27FC236}">
                <a16:creationId xmlns="" xmlns:a16="http://schemas.microsoft.com/office/drawing/2014/main" id="{8096D734-9A18-4CDD-8E63-5B1E0374F1A6}"/>
              </a:ext>
            </a:extLst>
          </p:cNvPr>
          <p:cNvGrpSpPr/>
          <p:nvPr/>
        </p:nvGrpSpPr>
        <p:grpSpPr>
          <a:xfrm>
            <a:off x="5869145" y="304142"/>
            <a:ext cx="457078" cy="365450"/>
            <a:chOff x="5558269" y="2683246"/>
            <a:chExt cx="1083443" cy="866251"/>
          </a:xfrm>
        </p:grpSpPr>
        <p:sp>
          <p:nvSpPr>
            <p:cNvPr id="27" name="Arrow: Down 26">
              <a:extLst>
                <a:ext uri="{FF2B5EF4-FFF2-40B4-BE49-F238E27FC236}">
                  <a16:creationId xmlns="" xmlns:a16="http://schemas.microsoft.com/office/drawing/2014/main" id="{B860C96A-5919-427D-ACDC-5B4ABDC6E4B8}"/>
                </a:ext>
              </a:extLst>
            </p:cNvPr>
            <p:cNvSpPr/>
            <p:nvPr/>
          </p:nvSpPr>
          <p:spPr>
            <a:xfrm rot="10800000" flipH="1">
              <a:off x="5558269" y="2683247"/>
              <a:ext cx="1083443" cy="866250"/>
            </a:xfrm>
            <a:prstGeom prst="downArrow">
              <a:avLst>
                <a:gd name="adj1" fmla="val 100000"/>
                <a:gd name="adj2" fmla="val 72228"/>
              </a:avLst>
            </a:prstGeom>
            <a:gradFill>
              <a:gsLst>
                <a:gs pos="0">
                  <a:srgbClr val="F2D9B0"/>
                </a:gs>
                <a:gs pos="31000">
                  <a:srgbClr val="CFBF9D"/>
                </a:gs>
                <a:gs pos="67000">
                  <a:srgbClr val="F2D9B0"/>
                </a:gs>
                <a:gs pos="100000">
                  <a:srgbClr val="CEAA6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="" xmlns:a16="http://schemas.microsoft.com/office/drawing/2014/main" id="{20A2F263-68FD-41AC-9E8F-145F5952DFEA}"/>
                </a:ext>
              </a:extLst>
            </p:cNvPr>
            <p:cNvSpPr/>
            <p:nvPr/>
          </p:nvSpPr>
          <p:spPr>
            <a:xfrm>
              <a:off x="5948483" y="2683246"/>
              <a:ext cx="303016" cy="174988"/>
            </a:xfrm>
            <a:custGeom>
              <a:avLst/>
              <a:gdLst>
                <a:gd name="connsiteX0" fmla="*/ 151508 w 303016"/>
                <a:gd name="connsiteY0" fmla="*/ 0 h 174988"/>
                <a:gd name="connsiteX1" fmla="*/ 303016 w 303016"/>
                <a:gd name="connsiteY1" fmla="*/ 174988 h 174988"/>
                <a:gd name="connsiteX2" fmla="*/ 0 w 303016"/>
                <a:gd name="connsiteY2" fmla="*/ 174988 h 17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016" h="174988">
                  <a:moveTo>
                    <a:pt x="151508" y="0"/>
                  </a:moveTo>
                  <a:lnTo>
                    <a:pt x="303016" y="174988"/>
                  </a:lnTo>
                  <a:lnTo>
                    <a:pt x="0" y="174988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59" dirty="0"/>
            </a:p>
          </p:txBody>
        </p:sp>
      </p:grpSp>
      <p:grpSp>
        <p:nvGrpSpPr>
          <p:cNvPr id="34" name="Group 33" descr="Pencil Section">
            <a:extLst>
              <a:ext uri="{FF2B5EF4-FFF2-40B4-BE49-F238E27FC236}">
                <a16:creationId xmlns="" xmlns:a16="http://schemas.microsoft.com/office/drawing/2014/main" id="{8C5CFB96-05C7-4060-B6EA-87F284A06808}"/>
              </a:ext>
            </a:extLst>
          </p:cNvPr>
          <p:cNvGrpSpPr/>
          <p:nvPr/>
        </p:nvGrpSpPr>
        <p:grpSpPr>
          <a:xfrm rot="10800000" flipH="1">
            <a:off x="5869800" y="518240"/>
            <a:ext cx="456424" cy="2508178"/>
            <a:chOff x="720000" y="5200650"/>
            <a:chExt cx="1440000" cy="3600000"/>
          </a:xfrm>
        </p:grpSpPr>
        <p:sp>
          <p:nvSpPr>
            <p:cNvPr id="22" name="Arrow: Down 21">
              <a:extLst>
                <a:ext uri="{FF2B5EF4-FFF2-40B4-BE49-F238E27FC236}">
                  <a16:creationId xmlns="" xmlns:a16="http://schemas.microsoft.com/office/drawing/2014/main" id="{539DCB09-D489-4AEF-A57A-4276E752CEA5}"/>
                </a:ext>
              </a:extLst>
            </p:cNvPr>
            <p:cNvSpPr/>
            <p:nvPr/>
          </p:nvSpPr>
          <p:spPr>
            <a:xfrm>
              <a:off x="72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="" xmlns:a16="http://schemas.microsoft.com/office/drawing/2014/main" id="{B6433480-891A-4EB9-865B-9B1BBD57D290}"/>
                </a:ext>
              </a:extLst>
            </p:cNvPr>
            <p:cNvSpPr/>
            <p:nvPr/>
          </p:nvSpPr>
          <p:spPr>
            <a:xfrm>
              <a:off x="108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="" xmlns:a16="http://schemas.microsoft.com/office/drawing/2014/main" id="{B446CB75-8164-4D77-8F31-A19689A43099}"/>
                </a:ext>
              </a:extLst>
            </p:cNvPr>
            <p:cNvSpPr/>
            <p:nvPr/>
          </p:nvSpPr>
          <p:spPr>
            <a:xfrm>
              <a:off x="144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="" xmlns:a16="http://schemas.microsoft.com/office/drawing/2014/main" id="{AB2BEF8A-0269-4173-AA05-AB31BEADFAC1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</p:grpSp>
      <p:sp>
        <p:nvSpPr>
          <p:cNvPr id="8" name="Title 7" hidden="1">
            <a:extLst>
              <a:ext uri="{FF2B5EF4-FFF2-40B4-BE49-F238E27FC236}">
                <a16:creationId xmlns=""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grpSp>
        <p:nvGrpSpPr>
          <p:cNvPr id="90" name="Group 89" descr="Pencil Ribbon">
            <a:extLst>
              <a:ext uri="{FF2B5EF4-FFF2-40B4-BE49-F238E27FC236}">
                <a16:creationId xmlns="" xmlns:a16="http://schemas.microsoft.com/office/drawing/2014/main" id="{FAB42E28-35EA-4CE9-AD4D-037811A2670C}"/>
              </a:ext>
            </a:extLst>
          </p:cNvPr>
          <p:cNvGrpSpPr/>
          <p:nvPr/>
        </p:nvGrpSpPr>
        <p:grpSpPr>
          <a:xfrm>
            <a:off x="5815587" y="1404456"/>
            <a:ext cx="560704" cy="721273"/>
            <a:chOff x="5423088" y="5459207"/>
            <a:chExt cx="1329075" cy="1709685"/>
          </a:xfrm>
        </p:grpSpPr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7D2CC921-A04F-47C0-BBDB-AA5EC0BA41A1}"/>
                </a:ext>
              </a:extLst>
            </p:cNvPr>
            <p:cNvSpPr/>
            <p:nvPr/>
          </p:nvSpPr>
          <p:spPr>
            <a:xfrm rot="16200000">
              <a:off x="6174403" y="5918289"/>
              <a:ext cx="1036842" cy="118678"/>
            </a:xfrm>
            <a:custGeom>
              <a:avLst/>
              <a:gdLst>
                <a:gd name="connsiteX0" fmla="*/ 1005567 w 1005567"/>
                <a:gd name="connsiteY0" fmla="*/ 0 h 118678"/>
                <a:gd name="connsiteX1" fmla="*/ 1005567 w 1005567"/>
                <a:gd name="connsiteY1" fmla="*/ 118384 h 118678"/>
                <a:gd name="connsiteX2" fmla="*/ 152953 w 1005567"/>
                <a:gd name="connsiteY2" fmla="*/ 118384 h 118678"/>
                <a:gd name="connsiteX3" fmla="*/ 151765 w 1005567"/>
                <a:gd name="connsiteY3" fmla="*/ 118678 h 118678"/>
                <a:gd name="connsiteX4" fmla="*/ 149847 w 1005567"/>
                <a:gd name="connsiteY4" fmla="*/ 118384 h 118678"/>
                <a:gd name="connsiteX5" fmla="*/ 98080 w 1005567"/>
                <a:gd name="connsiteY5" fmla="*/ 110463 h 118678"/>
                <a:gd name="connsiteX6" fmla="*/ 17770 w 1005567"/>
                <a:gd name="connsiteY6" fmla="*/ 37613 h 118678"/>
                <a:gd name="connsiteX7" fmla="*/ 0 w 1005567"/>
                <a:gd name="connsiteY7" fmla="*/ 0 h 11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567" h="118678">
                  <a:moveTo>
                    <a:pt x="1005567" y="0"/>
                  </a:moveTo>
                  <a:lnTo>
                    <a:pt x="1005567" y="118384"/>
                  </a:lnTo>
                  <a:lnTo>
                    <a:pt x="152953" y="118384"/>
                  </a:lnTo>
                  <a:lnTo>
                    <a:pt x="151765" y="118678"/>
                  </a:lnTo>
                  <a:lnTo>
                    <a:pt x="149847" y="118384"/>
                  </a:lnTo>
                  <a:cubicBezTo>
                    <a:pt x="132591" y="115744"/>
                    <a:pt x="139149" y="120250"/>
                    <a:pt x="98080" y="110463"/>
                  </a:cubicBezTo>
                  <a:cubicBezTo>
                    <a:pt x="63948" y="98234"/>
                    <a:pt x="34481" y="72985"/>
                    <a:pt x="17770" y="3761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566B5788-E2E0-48F2-9B93-6D16F2940765}"/>
                </a:ext>
              </a:extLst>
            </p:cNvPr>
            <p:cNvSpPr/>
            <p:nvPr/>
          </p:nvSpPr>
          <p:spPr>
            <a:xfrm rot="16200000">
              <a:off x="5393104" y="7011957"/>
              <a:ext cx="186919" cy="126952"/>
            </a:xfrm>
            <a:custGeom>
              <a:avLst/>
              <a:gdLst>
                <a:gd name="connsiteX0" fmla="*/ 186919 w 186919"/>
                <a:gd name="connsiteY0" fmla="*/ 0 h 125314"/>
                <a:gd name="connsiteX1" fmla="*/ 186919 w 186919"/>
                <a:gd name="connsiteY1" fmla="*/ 125314 h 125314"/>
                <a:gd name="connsiteX2" fmla="*/ 0 w 186919"/>
                <a:gd name="connsiteY2" fmla="*/ 125314 h 125314"/>
                <a:gd name="connsiteX3" fmla="*/ 7831 w 186919"/>
                <a:gd name="connsiteY3" fmla="*/ 86525 h 125314"/>
                <a:gd name="connsiteX4" fmla="*/ 138367 w 186919"/>
                <a:gd name="connsiteY4" fmla="*/ 0 h 12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919" h="125314">
                  <a:moveTo>
                    <a:pt x="186919" y="0"/>
                  </a:moveTo>
                  <a:lnTo>
                    <a:pt x="186919" y="125314"/>
                  </a:lnTo>
                  <a:lnTo>
                    <a:pt x="0" y="125314"/>
                  </a:lnTo>
                  <a:lnTo>
                    <a:pt x="7831" y="86525"/>
                  </a:lnTo>
                  <a:cubicBezTo>
                    <a:pt x="29338" y="35678"/>
                    <a:pt x="79686" y="0"/>
                    <a:pt x="138367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66" name="Parallelogram 65">
              <a:extLst>
                <a:ext uri="{FF2B5EF4-FFF2-40B4-BE49-F238E27FC236}">
                  <a16:creationId xmlns="" xmlns:a16="http://schemas.microsoft.com/office/drawing/2014/main" id="{A18CFA55-058C-4633-83E7-611FE3036453}"/>
                </a:ext>
              </a:extLst>
            </p:cNvPr>
            <p:cNvSpPr/>
            <p:nvPr/>
          </p:nvSpPr>
          <p:spPr>
            <a:xfrm rot="16200000" flipH="1">
              <a:off x="5710180" y="6182300"/>
              <a:ext cx="763161" cy="1083445"/>
            </a:xfrm>
            <a:prstGeom prst="parallelogram">
              <a:avLst>
                <a:gd name="adj" fmla="val 72728"/>
              </a:avLst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59" dirty="0"/>
            </a:p>
          </p:txBody>
        </p:sp>
        <p:sp>
          <p:nvSpPr>
            <p:cNvPr id="41" name="Parallelogram 40">
              <a:extLst>
                <a:ext uri="{FF2B5EF4-FFF2-40B4-BE49-F238E27FC236}">
                  <a16:creationId xmlns="" xmlns:a16="http://schemas.microsoft.com/office/drawing/2014/main" id="{238853DE-EC73-4814-B7EE-3EF80DCDA05E}"/>
                </a:ext>
              </a:extLst>
            </p:cNvPr>
            <p:cNvSpPr/>
            <p:nvPr/>
          </p:nvSpPr>
          <p:spPr>
            <a:xfrm rot="16200000" flipH="1">
              <a:off x="5294044" y="5588541"/>
              <a:ext cx="1587453" cy="1328785"/>
            </a:xfrm>
            <a:prstGeom prst="parallelogram">
              <a:avLst>
                <a:gd name="adj" fmla="val 5127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59" dirty="0"/>
            </a:p>
          </p:txBody>
        </p:sp>
      </p:grpSp>
      <p:pic>
        <p:nvPicPr>
          <p:cNvPr id="1045" name="Graphic 1044" descr="Puzzle">
            <a:extLst>
              <a:ext uri="{FF2B5EF4-FFF2-40B4-BE49-F238E27FC236}">
                <a16:creationId xmlns="" xmlns:a16="http://schemas.microsoft.com/office/drawing/2014/main" id="{C6AC993A-DD3F-428F-87C7-A85222811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82236">
            <a:off x="5996736" y="1641105"/>
            <a:ext cx="197957" cy="197957"/>
          </a:xfrm>
          <a:prstGeom prst="rect">
            <a:avLst/>
          </a:prstGeom>
        </p:spPr>
      </p:pic>
      <p:grpSp>
        <p:nvGrpSpPr>
          <p:cNvPr id="54" name="Group 53" descr="Pencil Section">
            <a:extLst>
              <a:ext uri="{FF2B5EF4-FFF2-40B4-BE49-F238E27FC236}">
                <a16:creationId xmlns="" xmlns:a16="http://schemas.microsoft.com/office/drawing/2014/main" id="{5DCE6B97-B14E-4696-83E1-484FD5CE661D}"/>
              </a:ext>
            </a:extLst>
          </p:cNvPr>
          <p:cNvGrpSpPr/>
          <p:nvPr/>
        </p:nvGrpSpPr>
        <p:grpSpPr>
          <a:xfrm rot="10800000" flipH="1">
            <a:off x="5869800" y="2928519"/>
            <a:ext cx="456423" cy="1405369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55" name="Arrow: Down 54">
              <a:extLst>
                <a:ext uri="{FF2B5EF4-FFF2-40B4-BE49-F238E27FC236}">
                  <a16:creationId xmlns="" xmlns:a16="http://schemas.microsoft.com/office/drawing/2014/main" id="{3720879D-EA4C-48EC-BA7A-92D1722ED1A0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="" xmlns:a16="http://schemas.microsoft.com/office/drawing/2014/main" id="{4807F6A6-6CF1-4185-8B9E-3A7DBC1DC9EF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57" name="Arrow: Down 56">
              <a:extLst>
                <a:ext uri="{FF2B5EF4-FFF2-40B4-BE49-F238E27FC236}">
                  <a16:creationId xmlns="" xmlns:a16="http://schemas.microsoft.com/office/drawing/2014/main" id="{91463D4C-E169-4CD7-9CF1-C735695BB472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58" name="Arrow: Down 57">
              <a:extLst>
                <a:ext uri="{FF2B5EF4-FFF2-40B4-BE49-F238E27FC236}">
                  <a16:creationId xmlns="" xmlns:a16="http://schemas.microsoft.com/office/drawing/2014/main" id="{FC0AA29E-FA9E-4076-B620-02F17C95AB09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</p:grpSp>
      <p:grpSp>
        <p:nvGrpSpPr>
          <p:cNvPr id="61" name="Group 60" descr="Pencil Section">
            <a:extLst>
              <a:ext uri="{FF2B5EF4-FFF2-40B4-BE49-F238E27FC236}">
                <a16:creationId xmlns="" xmlns:a16="http://schemas.microsoft.com/office/drawing/2014/main" id="{FA67B8CC-BADB-480B-99C6-F0315E487428}"/>
              </a:ext>
            </a:extLst>
          </p:cNvPr>
          <p:cNvGrpSpPr/>
          <p:nvPr/>
        </p:nvGrpSpPr>
        <p:grpSpPr>
          <a:xfrm rot="10800000" flipH="1">
            <a:off x="5869800" y="4223474"/>
            <a:ext cx="456423" cy="1503493"/>
            <a:chOff x="720001" y="5200650"/>
            <a:chExt cx="1439999" cy="3600000"/>
          </a:xfrm>
          <a:solidFill>
            <a:schemeClr val="accent2"/>
          </a:solidFill>
        </p:grpSpPr>
        <p:sp>
          <p:nvSpPr>
            <p:cNvPr id="62" name="Arrow: Down 61">
              <a:extLst>
                <a:ext uri="{FF2B5EF4-FFF2-40B4-BE49-F238E27FC236}">
                  <a16:creationId xmlns="" xmlns:a16="http://schemas.microsoft.com/office/drawing/2014/main" id="{687F0286-720F-48E5-B93C-F7339BD4878D}"/>
                </a:ext>
              </a:extLst>
            </p:cNvPr>
            <p:cNvSpPr/>
            <p:nvPr/>
          </p:nvSpPr>
          <p:spPr>
            <a:xfrm>
              <a:off x="72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63" name="Arrow: Down 62">
              <a:extLst>
                <a:ext uri="{FF2B5EF4-FFF2-40B4-BE49-F238E27FC236}">
                  <a16:creationId xmlns="" xmlns:a16="http://schemas.microsoft.com/office/drawing/2014/main" id="{337DFB87-CFFE-49F4-B7B0-319AF30FC696}"/>
                </a:ext>
              </a:extLst>
            </p:cNvPr>
            <p:cNvSpPr/>
            <p:nvPr/>
          </p:nvSpPr>
          <p:spPr>
            <a:xfrm>
              <a:off x="108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64" name="Arrow: Down 63">
              <a:extLst>
                <a:ext uri="{FF2B5EF4-FFF2-40B4-BE49-F238E27FC236}">
                  <a16:creationId xmlns="" xmlns:a16="http://schemas.microsoft.com/office/drawing/2014/main" id="{994ECC7C-6411-4822-923E-7327528677DD}"/>
                </a:ext>
              </a:extLst>
            </p:cNvPr>
            <p:cNvSpPr/>
            <p:nvPr/>
          </p:nvSpPr>
          <p:spPr>
            <a:xfrm>
              <a:off x="1440001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65" name="Arrow: Down 64">
              <a:extLst>
                <a:ext uri="{FF2B5EF4-FFF2-40B4-BE49-F238E27FC236}">
                  <a16:creationId xmlns="" xmlns:a16="http://schemas.microsoft.com/office/drawing/2014/main" id="{38DF508B-21CB-4DAC-988D-D192B1CF236C}"/>
                </a:ext>
              </a:extLst>
            </p:cNvPr>
            <p:cNvSpPr/>
            <p:nvPr/>
          </p:nvSpPr>
          <p:spPr>
            <a:xfrm>
              <a:off x="1800000" y="5200650"/>
              <a:ext cx="360000" cy="360000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</p:grpSp>
      <p:grpSp>
        <p:nvGrpSpPr>
          <p:cNvPr id="49" name="Group 48" descr="Pencil Eraser">
            <a:extLst>
              <a:ext uri="{FF2B5EF4-FFF2-40B4-BE49-F238E27FC236}">
                <a16:creationId xmlns="" xmlns:a16="http://schemas.microsoft.com/office/drawing/2014/main" id="{C1260421-D92C-4E2E-88CD-E4D9C935FEA5}"/>
              </a:ext>
            </a:extLst>
          </p:cNvPr>
          <p:cNvGrpSpPr/>
          <p:nvPr/>
        </p:nvGrpSpPr>
        <p:grpSpPr>
          <a:xfrm>
            <a:off x="5869146" y="5726968"/>
            <a:ext cx="457077" cy="364299"/>
            <a:chOff x="5554279" y="11106364"/>
            <a:chExt cx="1083442" cy="863524"/>
          </a:xfrm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5839231F-8AA0-47CC-9B7B-82EAF40A3A8D}"/>
                </a:ext>
              </a:extLst>
            </p:cNvPr>
            <p:cNvSpPr/>
            <p:nvPr/>
          </p:nvSpPr>
          <p:spPr>
            <a:xfrm rot="10800000" flipH="1">
              <a:off x="5554279" y="11106364"/>
              <a:ext cx="1083442" cy="48424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29" name="Rectangle: Top Corners Rounded 28">
              <a:extLst>
                <a:ext uri="{FF2B5EF4-FFF2-40B4-BE49-F238E27FC236}">
                  <a16:creationId xmlns="" xmlns:a16="http://schemas.microsoft.com/office/drawing/2014/main" id="{3D1EA64C-5006-4013-9C14-9A1F00DE6C98}"/>
                </a:ext>
              </a:extLst>
            </p:cNvPr>
            <p:cNvSpPr/>
            <p:nvPr/>
          </p:nvSpPr>
          <p:spPr>
            <a:xfrm rot="10800000" flipH="1">
              <a:off x="5554279" y="11590606"/>
              <a:ext cx="1083442" cy="379282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9563BB47-CEF7-454E-BF04-B9383994F31A}"/>
                </a:ext>
              </a:extLst>
            </p:cNvPr>
            <p:cNvSpPr/>
            <p:nvPr/>
          </p:nvSpPr>
          <p:spPr>
            <a:xfrm rot="10800000" flipH="1">
              <a:off x="5554279" y="11501012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72BFC936-E991-4F9F-8385-770D4414AA4B}"/>
                </a:ext>
              </a:extLst>
            </p:cNvPr>
            <p:cNvSpPr/>
            <p:nvPr/>
          </p:nvSpPr>
          <p:spPr>
            <a:xfrm rot="10800000" flipH="1">
              <a:off x="5554279" y="11420788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4BDA4819-792D-4D2C-B416-C6FB5733E3F2}"/>
                </a:ext>
              </a:extLst>
            </p:cNvPr>
            <p:cNvSpPr/>
            <p:nvPr/>
          </p:nvSpPr>
          <p:spPr>
            <a:xfrm rot="10800000" flipH="1">
              <a:off x="5554279" y="11340564"/>
              <a:ext cx="1083442" cy="3434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6000">
                  <a:schemeClr val="bg1">
                    <a:lumMod val="75000"/>
                  </a:schemeClr>
                </a:gs>
                <a:gs pos="33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</p:grpSp>
      <p:grpSp>
        <p:nvGrpSpPr>
          <p:cNvPr id="9" name="Group 8" descr="Header Graphic">
            <a:extLst>
              <a:ext uri="{FF2B5EF4-FFF2-40B4-BE49-F238E27FC236}">
                <a16:creationId xmlns="" xmlns:a16="http://schemas.microsoft.com/office/drawing/2014/main" id="{181D94F2-1E93-4B71-A78B-37D4B024053C}"/>
              </a:ext>
            </a:extLst>
          </p:cNvPr>
          <p:cNvGrpSpPr/>
          <p:nvPr/>
        </p:nvGrpSpPr>
        <p:grpSpPr>
          <a:xfrm>
            <a:off x="3521238" y="2334129"/>
            <a:ext cx="2919092" cy="928571"/>
            <a:chOff x="-7141" y="5532749"/>
            <a:chExt cx="6919329" cy="2201057"/>
          </a:xfrm>
        </p:grpSpPr>
        <p:sp>
          <p:nvSpPr>
            <p:cNvPr id="190" name="Isosceles Triangle 189">
              <a:extLst>
                <a:ext uri="{FF2B5EF4-FFF2-40B4-BE49-F238E27FC236}">
                  <a16:creationId xmlns="" xmlns:a16="http://schemas.microsoft.com/office/drawing/2014/main" id="{F3581DBC-9696-4462-B3C5-767EE02860DC}"/>
                </a:ext>
              </a:extLst>
            </p:cNvPr>
            <p:cNvSpPr/>
            <p:nvPr/>
          </p:nvSpPr>
          <p:spPr>
            <a:xfrm rot="5400000">
              <a:off x="6655238" y="7058004"/>
              <a:ext cx="243424" cy="270475"/>
            </a:xfrm>
            <a:prstGeom prst="triangle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59" dirty="0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="" xmlns:a16="http://schemas.microsoft.com/office/drawing/2014/main" id="{C72ABDA0-C156-472C-B9ED-6805DC489C86}"/>
                </a:ext>
              </a:extLst>
            </p:cNvPr>
            <p:cNvSpPr/>
            <p:nvPr/>
          </p:nvSpPr>
          <p:spPr>
            <a:xfrm>
              <a:off x="1" y="5532749"/>
              <a:ext cx="6912187" cy="154396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="" xmlns:a16="http://schemas.microsoft.com/office/drawing/2014/main" id="{0D300D7F-079C-4116-A792-BD36BA3AEDE4}"/>
                </a:ext>
              </a:extLst>
            </p:cNvPr>
            <p:cNvSpPr/>
            <p:nvPr/>
          </p:nvSpPr>
          <p:spPr>
            <a:xfrm rot="16200000">
              <a:off x="2447636" y="4622341"/>
              <a:ext cx="656688" cy="5566241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="" xmlns:a16="http://schemas.microsoft.com/office/drawing/2014/main" id="{8D1A8F03-661A-46F2-BBC9-78FA1AE202DB}"/>
                </a:ext>
              </a:extLst>
            </p:cNvPr>
            <p:cNvSpPr/>
            <p:nvPr/>
          </p:nvSpPr>
          <p:spPr>
            <a:xfrm>
              <a:off x="5558268" y="7077117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="" xmlns:a16="http://schemas.microsoft.com/office/drawing/2014/main" id="{B52B03A8-C706-4D1C-B84D-C2CF3E66F5F5}"/>
              </a:ext>
            </a:extLst>
          </p:cNvPr>
          <p:cNvSpPr txBox="1"/>
          <p:nvPr/>
        </p:nvSpPr>
        <p:spPr>
          <a:xfrm>
            <a:off x="3851505" y="2374358"/>
            <a:ext cx="1301781" cy="21147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350" b="1" spc="-6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Background</a:t>
            </a:r>
            <a:endParaRPr lang="en-US" sz="1350" b="1" spc="-63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="" xmlns:a16="http://schemas.microsoft.com/office/drawing/2014/main" id="{DB4B2506-C8BD-467C-A8A9-4B23C0D3552E}"/>
              </a:ext>
            </a:extLst>
          </p:cNvPr>
          <p:cNvSpPr txBox="1"/>
          <p:nvPr/>
        </p:nvSpPr>
        <p:spPr>
          <a:xfrm>
            <a:off x="3869570" y="2574508"/>
            <a:ext cx="1376949" cy="5740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531" b="1" spc="-127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Share 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="" xmlns:a16="http://schemas.microsoft.com/office/drawing/2014/main" id="{557E8AC8-4028-4FD4-93C6-1F9ABB601197}"/>
              </a:ext>
            </a:extLst>
          </p:cNvPr>
          <p:cNvSpPr txBox="1"/>
          <p:nvPr/>
        </p:nvSpPr>
        <p:spPr>
          <a:xfrm>
            <a:off x="5153286" y="2406269"/>
            <a:ext cx="1129954" cy="3117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13" dirty="0"/>
              <a:t>What do you already know</a:t>
            </a:r>
            <a:endParaRPr lang="en-US" sz="1013" noProof="1"/>
          </a:p>
        </p:txBody>
      </p:sp>
      <p:grpSp>
        <p:nvGrpSpPr>
          <p:cNvPr id="233" name="Group 232" descr="1in3 Graphic Placeholder">
            <a:extLst>
              <a:ext uri="{FF2B5EF4-FFF2-40B4-BE49-F238E27FC236}">
                <a16:creationId xmlns="" xmlns:a16="http://schemas.microsoft.com/office/drawing/2014/main" id="{75BB10CF-B44E-43F4-A0CB-89E1F4914D9F}"/>
              </a:ext>
            </a:extLst>
          </p:cNvPr>
          <p:cNvGrpSpPr/>
          <p:nvPr/>
        </p:nvGrpSpPr>
        <p:grpSpPr>
          <a:xfrm>
            <a:off x="3736218" y="760000"/>
            <a:ext cx="1832783" cy="1012416"/>
            <a:chOff x="787060" y="2719040"/>
            <a:chExt cx="4344375" cy="2399801"/>
          </a:xfrm>
        </p:grpSpPr>
        <p:grpSp>
          <p:nvGrpSpPr>
            <p:cNvPr id="1043" name="Group 1042">
              <a:extLst>
                <a:ext uri="{FF2B5EF4-FFF2-40B4-BE49-F238E27FC236}">
                  <a16:creationId xmlns="" xmlns:a16="http://schemas.microsoft.com/office/drawing/2014/main" id="{EDE67141-2993-4412-A65C-1A5893653F11}"/>
                </a:ext>
              </a:extLst>
            </p:cNvPr>
            <p:cNvGrpSpPr/>
            <p:nvPr/>
          </p:nvGrpSpPr>
          <p:grpSpPr>
            <a:xfrm>
              <a:off x="787060" y="3393408"/>
              <a:ext cx="4344375" cy="1725433"/>
              <a:chOff x="673698" y="1834435"/>
              <a:chExt cx="4344375" cy="1725433"/>
            </a:xfrm>
          </p:grpSpPr>
          <p:sp>
            <p:nvSpPr>
              <p:cNvPr id="200" name="TextBox 199">
                <a:extLst>
                  <a:ext uri="{FF2B5EF4-FFF2-40B4-BE49-F238E27FC236}">
                    <a16:creationId xmlns="" xmlns:a16="http://schemas.microsoft.com/office/drawing/2014/main" id="{A025D5D5-CF94-406F-9B0D-1B6A88C449C9}"/>
                  </a:ext>
                </a:extLst>
              </p:cNvPr>
              <p:cNvSpPr txBox="1"/>
              <p:nvPr/>
            </p:nvSpPr>
            <p:spPr>
              <a:xfrm>
                <a:off x="673698" y="1834435"/>
                <a:ext cx="4337029" cy="1015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2785" b="1" dirty="0"/>
                  <a:t>Group of 3 </a:t>
                </a:r>
                <a:endParaRPr lang="en-US" sz="1688" noProof="1"/>
              </a:p>
            </p:txBody>
          </p:sp>
          <p:sp>
            <p:nvSpPr>
              <p:cNvPr id="201" name="TextBox 200">
                <a:extLst>
                  <a:ext uri="{FF2B5EF4-FFF2-40B4-BE49-F238E27FC236}">
                    <a16:creationId xmlns="" xmlns:a16="http://schemas.microsoft.com/office/drawing/2014/main" id="{56AA3C66-F9A9-40B8-9160-E15AA87DF7DA}"/>
                  </a:ext>
                </a:extLst>
              </p:cNvPr>
              <p:cNvSpPr txBox="1"/>
              <p:nvPr/>
            </p:nvSpPr>
            <p:spPr>
              <a:xfrm>
                <a:off x="681044" y="2550901"/>
                <a:ext cx="4337029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2025" dirty="0"/>
                  <a:t>Find topic Pic</a:t>
                </a:r>
                <a:endParaRPr lang="en-US" sz="1688" dirty="0"/>
              </a:p>
            </p:txBody>
          </p:sp>
          <p:sp>
            <p:nvSpPr>
              <p:cNvPr id="202" name="TextBox 201">
                <a:extLst>
                  <a:ext uri="{FF2B5EF4-FFF2-40B4-BE49-F238E27FC236}">
                    <a16:creationId xmlns="" xmlns:a16="http://schemas.microsoft.com/office/drawing/2014/main" id="{34D49CA1-A211-445A-8A71-BADA2DFCF519}"/>
                  </a:ext>
                </a:extLst>
              </p:cNvPr>
              <p:cNvSpPr txBox="1"/>
              <p:nvPr/>
            </p:nvSpPr>
            <p:spPr>
              <a:xfrm>
                <a:off x="681044" y="3282945"/>
                <a:ext cx="4337029" cy="2769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759" noProof="1"/>
                  <a:t>Describe the action</a:t>
                </a:r>
              </a:p>
            </p:txBody>
          </p:sp>
        </p:grpSp>
        <p:grpSp>
          <p:nvGrpSpPr>
            <p:cNvPr id="1054" name="Group 1053">
              <a:extLst>
                <a:ext uri="{FF2B5EF4-FFF2-40B4-BE49-F238E27FC236}">
                  <a16:creationId xmlns="" xmlns:a16="http://schemas.microsoft.com/office/drawing/2014/main" id="{994A33BF-6CE5-4A10-B57E-EC3431CD6D96}"/>
                </a:ext>
              </a:extLst>
            </p:cNvPr>
            <p:cNvGrpSpPr/>
            <p:nvPr/>
          </p:nvGrpSpPr>
          <p:grpSpPr>
            <a:xfrm>
              <a:off x="3623201" y="2719040"/>
              <a:ext cx="1464512" cy="708471"/>
              <a:chOff x="3284030" y="2329845"/>
              <a:chExt cx="1464512" cy="708471"/>
            </a:xfrm>
          </p:grpSpPr>
          <p:sp>
            <p:nvSpPr>
              <p:cNvPr id="232" name="Freeform: Shape 231">
                <a:extLst>
                  <a:ext uri="{FF2B5EF4-FFF2-40B4-BE49-F238E27FC236}">
                    <a16:creationId xmlns="" xmlns:a16="http://schemas.microsoft.com/office/drawing/2014/main" id="{9177C0F3-38D9-4606-9E52-C72391D2BC91}"/>
                  </a:ext>
                </a:extLst>
              </p:cNvPr>
              <p:cNvSpPr/>
              <p:nvPr/>
            </p:nvSpPr>
            <p:spPr>
              <a:xfrm>
                <a:off x="3284030" y="2329845"/>
                <a:ext cx="346364" cy="708471"/>
              </a:xfrm>
              <a:custGeom>
                <a:avLst/>
                <a:gdLst>
                  <a:gd name="connsiteX0" fmla="*/ 209550 w 419100"/>
                  <a:gd name="connsiteY0" fmla="*/ 171450 h 857250"/>
                  <a:gd name="connsiteX1" fmla="*/ 272415 w 419100"/>
                  <a:gd name="connsiteY1" fmla="*/ 179070 h 857250"/>
                  <a:gd name="connsiteX2" fmla="*/ 352425 w 419100"/>
                  <a:gd name="connsiteY2" fmla="*/ 220980 h 857250"/>
                  <a:gd name="connsiteX3" fmla="*/ 363855 w 419100"/>
                  <a:gd name="connsiteY3" fmla="*/ 241935 h 857250"/>
                  <a:gd name="connsiteX4" fmla="*/ 417195 w 419100"/>
                  <a:gd name="connsiteY4" fmla="*/ 468630 h 857250"/>
                  <a:gd name="connsiteX5" fmla="*/ 419100 w 419100"/>
                  <a:gd name="connsiteY5" fmla="*/ 478155 h 857250"/>
                  <a:gd name="connsiteX6" fmla="*/ 381000 w 419100"/>
                  <a:gd name="connsiteY6" fmla="*/ 516255 h 857250"/>
                  <a:gd name="connsiteX7" fmla="*/ 344805 w 419100"/>
                  <a:gd name="connsiteY7" fmla="*/ 487680 h 857250"/>
                  <a:gd name="connsiteX8" fmla="*/ 304800 w 419100"/>
                  <a:gd name="connsiteY8" fmla="*/ 321945 h 857250"/>
                  <a:gd name="connsiteX9" fmla="*/ 304800 w 419100"/>
                  <a:gd name="connsiteY9" fmla="*/ 857250 h 857250"/>
                  <a:gd name="connsiteX10" fmla="*/ 228600 w 419100"/>
                  <a:gd name="connsiteY10" fmla="*/ 857250 h 857250"/>
                  <a:gd name="connsiteX11" fmla="*/ 228600 w 419100"/>
                  <a:gd name="connsiteY11" fmla="*/ 713053 h 857250"/>
                  <a:gd name="connsiteX12" fmla="*/ 190500 w 419100"/>
                  <a:gd name="connsiteY12" fmla="*/ 713053 h 857250"/>
                  <a:gd name="connsiteX13" fmla="*/ 190500 w 419100"/>
                  <a:gd name="connsiteY13" fmla="*/ 857250 h 857250"/>
                  <a:gd name="connsiteX14" fmla="*/ 114300 w 419100"/>
                  <a:gd name="connsiteY14" fmla="*/ 857250 h 857250"/>
                  <a:gd name="connsiteX15" fmla="*/ 114300 w 419100"/>
                  <a:gd name="connsiteY15" fmla="*/ 323850 h 857250"/>
                  <a:gd name="connsiteX16" fmla="*/ 74295 w 419100"/>
                  <a:gd name="connsiteY16" fmla="*/ 489585 h 857250"/>
                  <a:gd name="connsiteX17" fmla="*/ 38100 w 419100"/>
                  <a:gd name="connsiteY17" fmla="*/ 518160 h 857250"/>
                  <a:gd name="connsiteX18" fmla="*/ 0 w 419100"/>
                  <a:gd name="connsiteY18" fmla="*/ 480060 h 857250"/>
                  <a:gd name="connsiteX19" fmla="*/ 1905 w 419100"/>
                  <a:gd name="connsiteY19" fmla="*/ 470535 h 857250"/>
                  <a:gd name="connsiteX20" fmla="*/ 55245 w 419100"/>
                  <a:gd name="connsiteY20" fmla="*/ 243840 h 857250"/>
                  <a:gd name="connsiteX21" fmla="*/ 66675 w 419100"/>
                  <a:gd name="connsiteY21" fmla="*/ 222885 h 857250"/>
                  <a:gd name="connsiteX22" fmla="*/ 146685 w 419100"/>
                  <a:gd name="connsiteY22" fmla="*/ 180975 h 857250"/>
                  <a:gd name="connsiteX23" fmla="*/ 209550 w 419100"/>
                  <a:gd name="connsiteY23" fmla="*/ 171450 h 857250"/>
                  <a:gd name="connsiteX24" fmla="*/ 209550 w 419100"/>
                  <a:gd name="connsiteY24" fmla="*/ 0 h 857250"/>
                  <a:gd name="connsiteX25" fmla="*/ 285750 w 419100"/>
                  <a:gd name="connsiteY25" fmla="*/ 76200 h 857250"/>
                  <a:gd name="connsiteX26" fmla="*/ 209550 w 419100"/>
                  <a:gd name="connsiteY26" fmla="*/ 152400 h 857250"/>
                  <a:gd name="connsiteX27" fmla="*/ 133350 w 419100"/>
                  <a:gd name="connsiteY27" fmla="*/ 76200 h 857250"/>
                  <a:gd name="connsiteX28" fmla="*/ 209550 w 419100"/>
                  <a:gd name="connsiteY28" fmla="*/ 0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19100" h="857250">
                    <a:moveTo>
                      <a:pt x="209550" y="171450"/>
                    </a:moveTo>
                    <a:cubicBezTo>
                      <a:pt x="230505" y="171450"/>
                      <a:pt x="251460" y="175260"/>
                      <a:pt x="272415" y="179070"/>
                    </a:cubicBezTo>
                    <a:cubicBezTo>
                      <a:pt x="302895" y="188595"/>
                      <a:pt x="329565" y="201930"/>
                      <a:pt x="352425" y="220980"/>
                    </a:cubicBezTo>
                    <a:cubicBezTo>
                      <a:pt x="358140" y="226695"/>
                      <a:pt x="361950" y="234315"/>
                      <a:pt x="363855" y="241935"/>
                    </a:cubicBezTo>
                    <a:lnTo>
                      <a:pt x="417195" y="468630"/>
                    </a:lnTo>
                    <a:cubicBezTo>
                      <a:pt x="417195" y="470535"/>
                      <a:pt x="419100" y="474345"/>
                      <a:pt x="419100" y="478155"/>
                    </a:cubicBezTo>
                    <a:cubicBezTo>
                      <a:pt x="419100" y="499110"/>
                      <a:pt x="401955" y="516255"/>
                      <a:pt x="381000" y="516255"/>
                    </a:cubicBezTo>
                    <a:cubicBezTo>
                      <a:pt x="363855" y="516255"/>
                      <a:pt x="348615" y="502920"/>
                      <a:pt x="344805" y="487680"/>
                    </a:cubicBezTo>
                    <a:lnTo>
                      <a:pt x="304800" y="321945"/>
                    </a:lnTo>
                    <a:lnTo>
                      <a:pt x="304800" y="857250"/>
                    </a:lnTo>
                    <a:lnTo>
                      <a:pt x="228600" y="857250"/>
                    </a:lnTo>
                    <a:lnTo>
                      <a:pt x="228600" y="713053"/>
                    </a:lnTo>
                    <a:lnTo>
                      <a:pt x="190500" y="713053"/>
                    </a:lnTo>
                    <a:lnTo>
                      <a:pt x="190500" y="857250"/>
                    </a:lnTo>
                    <a:lnTo>
                      <a:pt x="114300" y="857250"/>
                    </a:lnTo>
                    <a:lnTo>
                      <a:pt x="114300" y="323850"/>
                    </a:lnTo>
                    <a:lnTo>
                      <a:pt x="74295" y="489585"/>
                    </a:lnTo>
                    <a:cubicBezTo>
                      <a:pt x="70485" y="504825"/>
                      <a:pt x="55245" y="518160"/>
                      <a:pt x="38100" y="518160"/>
                    </a:cubicBezTo>
                    <a:cubicBezTo>
                      <a:pt x="17145" y="518160"/>
                      <a:pt x="0" y="501015"/>
                      <a:pt x="0" y="480060"/>
                    </a:cubicBezTo>
                    <a:cubicBezTo>
                      <a:pt x="0" y="476250"/>
                      <a:pt x="1905" y="472440"/>
                      <a:pt x="1905" y="470535"/>
                    </a:cubicBezTo>
                    <a:lnTo>
                      <a:pt x="55245" y="243840"/>
                    </a:lnTo>
                    <a:cubicBezTo>
                      <a:pt x="57150" y="236220"/>
                      <a:pt x="60960" y="228600"/>
                      <a:pt x="66675" y="222885"/>
                    </a:cubicBezTo>
                    <a:cubicBezTo>
                      <a:pt x="89535" y="203835"/>
                      <a:pt x="116205" y="188595"/>
                      <a:pt x="146685" y="180975"/>
                    </a:cubicBezTo>
                    <a:cubicBezTo>
                      <a:pt x="167640" y="175260"/>
                      <a:pt x="188595" y="171450"/>
                      <a:pt x="209550" y="171450"/>
                    </a:cubicBezTo>
                    <a:close/>
                    <a:moveTo>
                      <a:pt x="209550" y="0"/>
                    </a:moveTo>
                    <a:cubicBezTo>
                      <a:pt x="251634" y="0"/>
                      <a:pt x="285750" y="34116"/>
                      <a:pt x="285750" y="76200"/>
                    </a:cubicBezTo>
                    <a:cubicBezTo>
                      <a:pt x="285750" y="118284"/>
                      <a:pt x="251634" y="152400"/>
                      <a:pt x="209550" y="152400"/>
                    </a:cubicBezTo>
                    <a:cubicBezTo>
                      <a:pt x="167466" y="152400"/>
                      <a:pt x="133350" y="118284"/>
                      <a:pt x="133350" y="76200"/>
                    </a:cubicBezTo>
                    <a:cubicBezTo>
                      <a:pt x="133350" y="34116"/>
                      <a:pt x="167466" y="0"/>
                      <a:pt x="2095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="" xmlns:a16="http://schemas.microsoft.com/office/drawing/2014/main" id="{6877EC82-8291-4A72-B05C-096D00670784}"/>
                  </a:ext>
                </a:extLst>
              </p:cNvPr>
              <p:cNvSpPr/>
              <p:nvPr/>
            </p:nvSpPr>
            <p:spPr>
              <a:xfrm>
                <a:off x="3843104" y="2329845"/>
                <a:ext cx="346364" cy="708471"/>
              </a:xfrm>
              <a:custGeom>
                <a:avLst/>
                <a:gdLst>
                  <a:gd name="connsiteX0" fmla="*/ 209550 w 419100"/>
                  <a:gd name="connsiteY0" fmla="*/ 171450 h 857250"/>
                  <a:gd name="connsiteX1" fmla="*/ 272415 w 419100"/>
                  <a:gd name="connsiteY1" fmla="*/ 179070 h 857250"/>
                  <a:gd name="connsiteX2" fmla="*/ 352425 w 419100"/>
                  <a:gd name="connsiteY2" fmla="*/ 220980 h 857250"/>
                  <a:gd name="connsiteX3" fmla="*/ 363855 w 419100"/>
                  <a:gd name="connsiteY3" fmla="*/ 241935 h 857250"/>
                  <a:gd name="connsiteX4" fmla="*/ 417195 w 419100"/>
                  <a:gd name="connsiteY4" fmla="*/ 468630 h 857250"/>
                  <a:gd name="connsiteX5" fmla="*/ 419100 w 419100"/>
                  <a:gd name="connsiteY5" fmla="*/ 478155 h 857250"/>
                  <a:gd name="connsiteX6" fmla="*/ 381000 w 419100"/>
                  <a:gd name="connsiteY6" fmla="*/ 516255 h 857250"/>
                  <a:gd name="connsiteX7" fmla="*/ 344805 w 419100"/>
                  <a:gd name="connsiteY7" fmla="*/ 487680 h 857250"/>
                  <a:gd name="connsiteX8" fmla="*/ 304800 w 419100"/>
                  <a:gd name="connsiteY8" fmla="*/ 321945 h 857250"/>
                  <a:gd name="connsiteX9" fmla="*/ 304800 w 419100"/>
                  <a:gd name="connsiteY9" fmla="*/ 857250 h 857250"/>
                  <a:gd name="connsiteX10" fmla="*/ 228600 w 419100"/>
                  <a:gd name="connsiteY10" fmla="*/ 857250 h 857250"/>
                  <a:gd name="connsiteX11" fmla="*/ 228600 w 419100"/>
                  <a:gd name="connsiteY11" fmla="*/ 713053 h 857250"/>
                  <a:gd name="connsiteX12" fmla="*/ 190500 w 419100"/>
                  <a:gd name="connsiteY12" fmla="*/ 713053 h 857250"/>
                  <a:gd name="connsiteX13" fmla="*/ 190500 w 419100"/>
                  <a:gd name="connsiteY13" fmla="*/ 857250 h 857250"/>
                  <a:gd name="connsiteX14" fmla="*/ 114300 w 419100"/>
                  <a:gd name="connsiteY14" fmla="*/ 857250 h 857250"/>
                  <a:gd name="connsiteX15" fmla="*/ 114300 w 419100"/>
                  <a:gd name="connsiteY15" fmla="*/ 323850 h 857250"/>
                  <a:gd name="connsiteX16" fmla="*/ 74295 w 419100"/>
                  <a:gd name="connsiteY16" fmla="*/ 489585 h 857250"/>
                  <a:gd name="connsiteX17" fmla="*/ 38100 w 419100"/>
                  <a:gd name="connsiteY17" fmla="*/ 518160 h 857250"/>
                  <a:gd name="connsiteX18" fmla="*/ 0 w 419100"/>
                  <a:gd name="connsiteY18" fmla="*/ 480060 h 857250"/>
                  <a:gd name="connsiteX19" fmla="*/ 1905 w 419100"/>
                  <a:gd name="connsiteY19" fmla="*/ 470535 h 857250"/>
                  <a:gd name="connsiteX20" fmla="*/ 55245 w 419100"/>
                  <a:gd name="connsiteY20" fmla="*/ 243840 h 857250"/>
                  <a:gd name="connsiteX21" fmla="*/ 66675 w 419100"/>
                  <a:gd name="connsiteY21" fmla="*/ 222885 h 857250"/>
                  <a:gd name="connsiteX22" fmla="*/ 146685 w 419100"/>
                  <a:gd name="connsiteY22" fmla="*/ 180975 h 857250"/>
                  <a:gd name="connsiteX23" fmla="*/ 209550 w 419100"/>
                  <a:gd name="connsiteY23" fmla="*/ 171450 h 857250"/>
                  <a:gd name="connsiteX24" fmla="*/ 209550 w 419100"/>
                  <a:gd name="connsiteY24" fmla="*/ 0 h 857250"/>
                  <a:gd name="connsiteX25" fmla="*/ 285750 w 419100"/>
                  <a:gd name="connsiteY25" fmla="*/ 76200 h 857250"/>
                  <a:gd name="connsiteX26" fmla="*/ 209550 w 419100"/>
                  <a:gd name="connsiteY26" fmla="*/ 152400 h 857250"/>
                  <a:gd name="connsiteX27" fmla="*/ 133350 w 419100"/>
                  <a:gd name="connsiteY27" fmla="*/ 76200 h 857250"/>
                  <a:gd name="connsiteX28" fmla="*/ 209550 w 419100"/>
                  <a:gd name="connsiteY28" fmla="*/ 0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19100" h="857250">
                    <a:moveTo>
                      <a:pt x="209550" y="171450"/>
                    </a:moveTo>
                    <a:cubicBezTo>
                      <a:pt x="230505" y="171450"/>
                      <a:pt x="251460" y="175260"/>
                      <a:pt x="272415" y="179070"/>
                    </a:cubicBezTo>
                    <a:cubicBezTo>
                      <a:pt x="302895" y="188595"/>
                      <a:pt x="329565" y="201930"/>
                      <a:pt x="352425" y="220980"/>
                    </a:cubicBezTo>
                    <a:cubicBezTo>
                      <a:pt x="358140" y="226695"/>
                      <a:pt x="361950" y="234315"/>
                      <a:pt x="363855" y="241935"/>
                    </a:cubicBezTo>
                    <a:lnTo>
                      <a:pt x="417195" y="468630"/>
                    </a:lnTo>
                    <a:cubicBezTo>
                      <a:pt x="417195" y="470535"/>
                      <a:pt x="419100" y="474345"/>
                      <a:pt x="419100" y="478155"/>
                    </a:cubicBezTo>
                    <a:cubicBezTo>
                      <a:pt x="419100" y="499110"/>
                      <a:pt x="401955" y="516255"/>
                      <a:pt x="381000" y="516255"/>
                    </a:cubicBezTo>
                    <a:cubicBezTo>
                      <a:pt x="363855" y="516255"/>
                      <a:pt x="348615" y="502920"/>
                      <a:pt x="344805" y="487680"/>
                    </a:cubicBezTo>
                    <a:lnTo>
                      <a:pt x="304800" y="321945"/>
                    </a:lnTo>
                    <a:lnTo>
                      <a:pt x="304800" y="857250"/>
                    </a:lnTo>
                    <a:lnTo>
                      <a:pt x="228600" y="857250"/>
                    </a:lnTo>
                    <a:lnTo>
                      <a:pt x="228600" y="713053"/>
                    </a:lnTo>
                    <a:lnTo>
                      <a:pt x="190500" y="713053"/>
                    </a:lnTo>
                    <a:lnTo>
                      <a:pt x="190500" y="857250"/>
                    </a:lnTo>
                    <a:lnTo>
                      <a:pt x="114300" y="857250"/>
                    </a:lnTo>
                    <a:lnTo>
                      <a:pt x="114300" y="323850"/>
                    </a:lnTo>
                    <a:lnTo>
                      <a:pt x="74295" y="489585"/>
                    </a:lnTo>
                    <a:cubicBezTo>
                      <a:pt x="70485" y="504825"/>
                      <a:pt x="55245" y="518160"/>
                      <a:pt x="38100" y="518160"/>
                    </a:cubicBezTo>
                    <a:cubicBezTo>
                      <a:pt x="17145" y="518160"/>
                      <a:pt x="0" y="501015"/>
                      <a:pt x="0" y="480060"/>
                    </a:cubicBezTo>
                    <a:cubicBezTo>
                      <a:pt x="0" y="476250"/>
                      <a:pt x="1905" y="472440"/>
                      <a:pt x="1905" y="470535"/>
                    </a:cubicBezTo>
                    <a:lnTo>
                      <a:pt x="55245" y="243840"/>
                    </a:lnTo>
                    <a:cubicBezTo>
                      <a:pt x="57150" y="236220"/>
                      <a:pt x="60960" y="228600"/>
                      <a:pt x="66675" y="222885"/>
                    </a:cubicBezTo>
                    <a:cubicBezTo>
                      <a:pt x="89535" y="203835"/>
                      <a:pt x="116205" y="188595"/>
                      <a:pt x="146685" y="180975"/>
                    </a:cubicBezTo>
                    <a:cubicBezTo>
                      <a:pt x="167640" y="175260"/>
                      <a:pt x="188595" y="171450"/>
                      <a:pt x="209550" y="171450"/>
                    </a:cubicBezTo>
                    <a:close/>
                    <a:moveTo>
                      <a:pt x="209550" y="0"/>
                    </a:moveTo>
                    <a:cubicBezTo>
                      <a:pt x="251634" y="0"/>
                      <a:pt x="285750" y="34116"/>
                      <a:pt x="285750" y="76200"/>
                    </a:cubicBezTo>
                    <a:cubicBezTo>
                      <a:pt x="285750" y="118284"/>
                      <a:pt x="251634" y="152400"/>
                      <a:pt x="209550" y="152400"/>
                    </a:cubicBezTo>
                    <a:cubicBezTo>
                      <a:pt x="167466" y="152400"/>
                      <a:pt x="133350" y="118284"/>
                      <a:pt x="133350" y="76200"/>
                    </a:cubicBezTo>
                    <a:cubicBezTo>
                      <a:pt x="133350" y="34116"/>
                      <a:pt x="167466" y="0"/>
                      <a:pt x="20955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="" xmlns:a16="http://schemas.microsoft.com/office/drawing/2014/main" id="{D670891D-8B8D-4255-A1F5-524098A30555}"/>
                  </a:ext>
                </a:extLst>
              </p:cNvPr>
              <p:cNvSpPr/>
              <p:nvPr/>
            </p:nvSpPr>
            <p:spPr>
              <a:xfrm>
                <a:off x="4402178" y="2329845"/>
                <a:ext cx="346364" cy="708471"/>
              </a:xfrm>
              <a:custGeom>
                <a:avLst/>
                <a:gdLst>
                  <a:gd name="connsiteX0" fmla="*/ 209550 w 419100"/>
                  <a:gd name="connsiteY0" fmla="*/ 171450 h 857250"/>
                  <a:gd name="connsiteX1" fmla="*/ 272415 w 419100"/>
                  <a:gd name="connsiteY1" fmla="*/ 179070 h 857250"/>
                  <a:gd name="connsiteX2" fmla="*/ 352425 w 419100"/>
                  <a:gd name="connsiteY2" fmla="*/ 220980 h 857250"/>
                  <a:gd name="connsiteX3" fmla="*/ 363855 w 419100"/>
                  <a:gd name="connsiteY3" fmla="*/ 241935 h 857250"/>
                  <a:gd name="connsiteX4" fmla="*/ 417195 w 419100"/>
                  <a:gd name="connsiteY4" fmla="*/ 468630 h 857250"/>
                  <a:gd name="connsiteX5" fmla="*/ 419100 w 419100"/>
                  <a:gd name="connsiteY5" fmla="*/ 478155 h 857250"/>
                  <a:gd name="connsiteX6" fmla="*/ 381000 w 419100"/>
                  <a:gd name="connsiteY6" fmla="*/ 516255 h 857250"/>
                  <a:gd name="connsiteX7" fmla="*/ 344805 w 419100"/>
                  <a:gd name="connsiteY7" fmla="*/ 487680 h 857250"/>
                  <a:gd name="connsiteX8" fmla="*/ 304800 w 419100"/>
                  <a:gd name="connsiteY8" fmla="*/ 321945 h 857250"/>
                  <a:gd name="connsiteX9" fmla="*/ 304800 w 419100"/>
                  <a:gd name="connsiteY9" fmla="*/ 857250 h 857250"/>
                  <a:gd name="connsiteX10" fmla="*/ 228600 w 419100"/>
                  <a:gd name="connsiteY10" fmla="*/ 857250 h 857250"/>
                  <a:gd name="connsiteX11" fmla="*/ 228600 w 419100"/>
                  <a:gd name="connsiteY11" fmla="*/ 713053 h 857250"/>
                  <a:gd name="connsiteX12" fmla="*/ 190500 w 419100"/>
                  <a:gd name="connsiteY12" fmla="*/ 713053 h 857250"/>
                  <a:gd name="connsiteX13" fmla="*/ 190500 w 419100"/>
                  <a:gd name="connsiteY13" fmla="*/ 857250 h 857250"/>
                  <a:gd name="connsiteX14" fmla="*/ 114300 w 419100"/>
                  <a:gd name="connsiteY14" fmla="*/ 857250 h 857250"/>
                  <a:gd name="connsiteX15" fmla="*/ 114300 w 419100"/>
                  <a:gd name="connsiteY15" fmla="*/ 323850 h 857250"/>
                  <a:gd name="connsiteX16" fmla="*/ 74295 w 419100"/>
                  <a:gd name="connsiteY16" fmla="*/ 489585 h 857250"/>
                  <a:gd name="connsiteX17" fmla="*/ 38100 w 419100"/>
                  <a:gd name="connsiteY17" fmla="*/ 518160 h 857250"/>
                  <a:gd name="connsiteX18" fmla="*/ 0 w 419100"/>
                  <a:gd name="connsiteY18" fmla="*/ 480060 h 857250"/>
                  <a:gd name="connsiteX19" fmla="*/ 1905 w 419100"/>
                  <a:gd name="connsiteY19" fmla="*/ 470535 h 857250"/>
                  <a:gd name="connsiteX20" fmla="*/ 55245 w 419100"/>
                  <a:gd name="connsiteY20" fmla="*/ 243840 h 857250"/>
                  <a:gd name="connsiteX21" fmla="*/ 66675 w 419100"/>
                  <a:gd name="connsiteY21" fmla="*/ 222885 h 857250"/>
                  <a:gd name="connsiteX22" fmla="*/ 146685 w 419100"/>
                  <a:gd name="connsiteY22" fmla="*/ 180975 h 857250"/>
                  <a:gd name="connsiteX23" fmla="*/ 209550 w 419100"/>
                  <a:gd name="connsiteY23" fmla="*/ 171450 h 857250"/>
                  <a:gd name="connsiteX24" fmla="*/ 209550 w 419100"/>
                  <a:gd name="connsiteY24" fmla="*/ 0 h 857250"/>
                  <a:gd name="connsiteX25" fmla="*/ 285750 w 419100"/>
                  <a:gd name="connsiteY25" fmla="*/ 76200 h 857250"/>
                  <a:gd name="connsiteX26" fmla="*/ 209550 w 419100"/>
                  <a:gd name="connsiteY26" fmla="*/ 152400 h 857250"/>
                  <a:gd name="connsiteX27" fmla="*/ 133350 w 419100"/>
                  <a:gd name="connsiteY27" fmla="*/ 76200 h 857250"/>
                  <a:gd name="connsiteX28" fmla="*/ 209550 w 419100"/>
                  <a:gd name="connsiteY28" fmla="*/ 0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19100" h="857250">
                    <a:moveTo>
                      <a:pt x="209550" y="171450"/>
                    </a:moveTo>
                    <a:cubicBezTo>
                      <a:pt x="230505" y="171450"/>
                      <a:pt x="251460" y="175260"/>
                      <a:pt x="272415" y="179070"/>
                    </a:cubicBezTo>
                    <a:cubicBezTo>
                      <a:pt x="302895" y="188595"/>
                      <a:pt x="329565" y="201930"/>
                      <a:pt x="352425" y="220980"/>
                    </a:cubicBezTo>
                    <a:cubicBezTo>
                      <a:pt x="358140" y="226695"/>
                      <a:pt x="361950" y="234315"/>
                      <a:pt x="363855" y="241935"/>
                    </a:cubicBezTo>
                    <a:lnTo>
                      <a:pt x="417195" y="468630"/>
                    </a:lnTo>
                    <a:cubicBezTo>
                      <a:pt x="417195" y="470535"/>
                      <a:pt x="419100" y="474345"/>
                      <a:pt x="419100" y="478155"/>
                    </a:cubicBezTo>
                    <a:cubicBezTo>
                      <a:pt x="419100" y="499110"/>
                      <a:pt x="401955" y="516255"/>
                      <a:pt x="381000" y="516255"/>
                    </a:cubicBezTo>
                    <a:cubicBezTo>
                      <a:pt x="363855" y="516255"/>
                      <a:pt x="348615" y="502920"/>
                      <a:pt x="344805" y="487680"/>
                    </a:cubicBezTo>
                    <a:lnTo>
                      <a:pt x="304800" y="321945"/>
                    </a:lnTo>
                    <a:lnTo>
                      <a:pt x="304800" y="857250"/>
                    </a:lnTo>
                    <a:lnTo>
                      <a:pt x="228600" y="857250"/>
                    </a:lnTo>
                    <a:lnTo>
                      <a:pt x="228600" y="713053"/>
                    </a:lnTo>
                    <a:lnTo>
                      <a:pt x="190500" y="713053"/>
                    </a:lnTo>
                    <a:lnTo>
                      <a:pt x="190500" y="857250"/>
                    </a:lnTo>
                    <a:lnTo>
                      <a:pt x="114300" y="857250"/>
                    </a:lnTo>
                    <a:lnTo>
                      <a:pt x="114300" y="323850"/>
                    </a:lnTo>
                    <a:lnTo>
                      <a:pt x="74295" y="489585"/>
                    </a:lnTo>
                    <a:cubicBezTo>
                      <a:pt x="70485" y="504825"/>
                      <a:pt x="55245" y="518160"/>
                      <a:pt x="38100" y="518160"/>
                    </a:cubicBezTo>
                    <a:cubicBezTo>
                      <a:pt x="17145" y="518160"/>
                      <a:pt x="0" y="501015"/>
                      <a:pt x="0" y="480060"/>
                    </a:cubicBezTo>
                    <a:cubicBezTo>
                      <a:pt x="0" y="476250"/>
                      <a:pt x="1905" y="472440"/>
                      <a:pt x="1905" y="470535"/>
                    </a:cubicBezTo>
                    <a:lnTo>
                      <a:pt x="55245" y="243840"/>
                    </a:lnTo>
                    <a:cubicBezTo>
                      <a:pt x="57150" y="236220"/>
                      <a:pt x="60960" y="228600"/>
                      <a:pt x="66675" y="222885"/>
                    </a:cubicBezTo>
                    <a:cubicBezTo>
                      <a:pt x="89535" y="203835"/>
                      <a:pt x="116205" y="188595"/>
                      <a:pt x="146685" y="180975"/>
                    </a:cubicBezTo>
                    <a:cubicBezTo>
                      <a:pt x="167640" y="175260"/>
                      <a:pt x="188595" y="171450"/>
                      <a:pt x="209550" y="171450"/>
                    </a:cubicBezTo>
                    <a:close/>
                    <a:moveTo>
                      <a:pt x="209550" y="0"/>
                    </a:moveTo>
                    <a:cubicBezTo>
                      <a:pt x="251634" y="0"/>
                      <a:pt x="285750" y="34116"/>
                      <a:pt x="285750" y="76200"/>
                    </a:cubicBezTo>
                    <a:cubicBezTo>
                      <a:pt x="285750" y="118284"/>
                      <a:pt x="251634" y="152400"/>
                      <a:pt x="209550" y="152400"/>
                    </a:cubicBezTo>
                    <a:cubicBezTo>
                      <a:pt x="167466" y="152400"/>
                      <a:pt x="133350" y="118284"/>
                      <a:pt x="133350" y="76200"/>
                    </a:cubicBezTo>
                    <a:cubicBezTo>
                      <a:pt x="133350" y="34116"/>
                      <a:pt x="167466" y="0"/>
                      <a:pt x="20955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35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/>
              </a:p>
            </p:txBody>
          </p:sp>
        </p:grpSp>
      </p:grpSp>
      <p:grpSp>
        <p:nvGrpSpPr>
          <p:cNvPr id="1034" name="Group 1033" title="Section Title">
            <a:extLst>
              <a:ext uri="{FF2B5EF4-FFF2-40B4-BE49-F238E27FC236}">
                <a16:creationId xmlns="" xmlns:a16="http://schemas.microsoft.com/office/drawing/2014/main" id="{20434B85-96ED-49B6-9A09-5BF47EF578EA}"/>
              </a:ext>
            </a:extLst>
          </p:cNvPr>
          <p:cNvGrpSpPr/>
          <p:nvPr/>
        </p:nvGrpSpPr>
        <p:grpSpPr>
          <a:xfrm>
            <a:off x="5815710" y="763012"/>
            <a:ext cx="1780855" cy="471106"/>
            <a:chOff x="5431608" y="4234169"/>
            <a:chExt cx="4221287" cy="1116695"/>
          </a:xfrm>
        </p:grpSpPr>
        <p:sp>
          <p:nvSpPr>
            <p:cNvPr id="105" name="Rectangle 104">
              <a:extLst>
                <a:ext uri="{FF2B5EF4-FFF2-40B4-BE49-F238E27FC236}">
                  <a16:creationId xmlns="" xmlns:a16="http://schemas.microsoft.com/office/drawing/2014/main" id="{4706127D-A2D7-44C8-9AF6-2705A19F487B}"/>
                </a:ext>
              </a:extLst>
            </p:cNvPr>
            <p:cNvSpPr/>
            <p:nvPr/>
          </p:nvSpPr>
          <p:spPr>
            <a:xfrm rot="16200000">
              <a:off x="7971542" y="3805037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="" xmlns:a16="http://schemas.microsoft.com/office/drawing/2014/main" id="{C3D83180-0EA1-4C3E-A2CB-0156B818A52D}"/>
                </a:ext>
              </a:extLst>
            </p:cNvPr>
            <p:cNvSpPr/>
            <p:nvPr/>
          </p:nvSpPr>
          <p:spPr>
            <a:xfrm rot="16200000">
              <a:off x="5384583" y="5119448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59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1384250D-16D1-4C6E-9289-B0F638D91617}"/>
                </a:ext>
              </a:extLst>
            </p:cNvPr>
            <p:cNvSpPr/>
            <p:nvPr/>
          </p:nvSpPr>
          <p:spPr>
            <a:xfrm>
              <a:off x="5558271" y="5099224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39" name="Rectangle: Top Corners Rounded 38">
              <a:extLst>
                <a:ext uri="{FF2B5EF4-FFF2-40B4-BE49-F238E27FC236}">
                  <a16:creationId xmlns="" xmlns:a16="http://schemas.microsoft.com/office/drawing/2014/main" id="{403C72BC-017E-4889-86F3-EE29B4D8167C}"/>
                </a:ext>
              </a:extLst>
            </p:cNvPr>
            <p:cNvSpPr/>
            <p:nvPr/>
          </p:nvSpPr>
          <p:spPr>
            <a:xfrm rot="16200000">
              <a:off x="7092252" y="2573525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EDD96DC5-58F2-4DBD-8B2D-5E2C271130E4}"/>
                </a:ext>
              </a:extLst>
            </p:cNvPr>
            <p:cNvSpPr txBox="1"/>
            <p:nvPr/>
          </p:nvSpPr>
          <p:spPr>
            <a:xfrm>
              <a:off x="6372940" y="4324167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60750" tIns="0" rIns="60750" bIns="0" rtlCol="0" anchor="ctr">
              <a:noAutofit/>
            </a:bodyPr>
            <a:lstStyle/>
            <a:p>
              <a:r>
                <a:rPr lang="en-US" sz="1181" dirty="0">
                  <a:solidFill>
                    <a:schemeClr val="bg1"/>
                  </a:solidFill>
                  <a:latin typeface="+mj-lt"/>
                </a:rPr>
                <a:t>Level</a:t>
              </a:r>
              <a:endParaRPr lang="en-US" sz="1181" noProof="1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041" name="TextBox 1040">
            <a:extLst>
              <a:ext uri="{FF2B5EF4-FFF2-40B4-BE49-F238E27FC236}">
                <a16:creationId xmlns="" xmlns:a16="http://schemas.microsoft.com/office/drawing/2014/main" id="{BF692857-62E3-483F-A263-AE58A9C07C3A}"/>
              </a:ext>
            </a:extLst>
          </p:cNvPr>
          <p:cNvSpPr txBox="1"/>
          <p:nvPr/>
        </p:nvSpPr>
        <p:spPr>
          <a:xfrm>
            <a:off x="6490396" y="1252889"/>
            <a:ext cx="104899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50" dirty="0"/>
              <a:t>Ask 2 questions</a:t>
            </a:r>
            <a:endParaRPr lang="en-US" sz="1350" noProof="1"/>
          </a:p>
        </p:txBody>
      </p:sp>
      <p:grpSp>
        <p:nvGrpSpPr>
          <p:cNvPr id="1038" name="Group 1037" descr="Icon Device&#10;">
            <a:extLst>
              <a:ext uri="{FF2B5EF4-FFF2-40B4-BE49-F238E27FC236}">
                <a16:creationId xmlns="" xmlns:a16="http://schemas.microsoft.com/office/drawing/2014/main" id="{E9D88B68-15C1-4E2A-9B7E-58D9787E6AEF}"/>
              </a:ext>
            </a:extLst>
          </p:cNvPr>
          <p:cNvGrpSpPr/>
          <p:nvPr/>
        </p:nvGrpSpPr>
        <p:grpSpPr>
          <a:xfrm>
            <a:off x="5876738" y="827872"/>
            <a:ext cx="274353" cy="249966"/>
            <a:chOff x="5576267" y="4387912"/>
            <a:chExt cx="650318" cy="592512"/>
          </a:xfrm>
        </p:grpSpPr>
        <p:pic>
          <p:nvPicPr>
            <p:cNvPr id="138" name="Graphic 137" descr="Icon Placeholder">
              <a:extLst>
                <a:ext uri="{FF2B5EF4-FFF2-40B4-BE49-F238E27FC236}">
                  <a16:creationId xmlns="" xmlns:a16="http://schemas.microsoft.com/office/drawing/2014/main" id="{AD30BB2A-552E-417C-A91F-6A4633B7C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576267" y="4387912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5" name="Graphic 124" descr="Books" title="Placeholder Icon">
              <a:extLst>
                <a:ext uri="{FF2B5EF4-FFF2-40B4-BE49-F238E27FC236}">
                  <a16:creationId xmlns="" xmlns:a16="http://schemas.microsoft.com/office/drawing/2014/main" id="{5B2CBC3C-ADFD-46E9-8879-B44F4DC95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707529" y="4490271"/>
              <a:ext cx="387795" cy="387795"/>
            </a:xfrm>
            <a:prstGeom prst="rect">
              <a:avLst/>
            </a:prstGeom>
          </p:spPr>
        </p:pic>
      </p:grpSp>
      <p:grpSp>
        <p:nvGrpSpPr>
          <p:cNvPr id="2" name="Group 1" descr="Circular comparison graphs">
            <a:extLst>
              <a:ext uri="{FF2B5EF4-FFF2-40B4-BE49-F238E27FC236}">
                <a16:creationId xmlns="" xmlns:a16="http://schemas.microsoft.com/office/drawing/2014/main" id="{61E5842A-A868-4EEE-8C59-455A98B58F3C}"/>
              </a:ext>
            </a:extLst>
          </p:cNvPr>
          <p:cNvGrpSpPr/>
          <p:nvPr/>
        </p:nvGrpSpPr>
        <p:grpSpPr>
          <a:xfrm>
            <a:off x="6529072" y="1959956"/>
            <a:ext cx="1818649" cy="736887"/>
            <a:chOff x="7122542" y="4645822"/>
            <a:chExt cx="4310872" cy="1746695"/>
          </a:xfrm>
        </p:grpSpPr>
        <p:graphicFrame>
          <p:nvGraphicFramePr>
            <p:cNvPr id="256" name="Chart 255" descr="Donut Graph">
              <a:extLst>
                <a:ext uri="{FF2B5EF4-FFF2-40B4-BE49-F238E27FC236}">
                  <a16:creationId xmlns="" xmlns:a16="http://schemas.microsoft.com/office/drawing/2014/main" id="{F28EFB0F-3CEE-488E-857F-027028150871}"/>
                </a:ext>
              </a:extLst>
            </p:cNvPr>
            <p:cNvGraphicFramePr/>
            <p:nvPr>
              <p:extLst/>
            </p:nvPr>
          </p:nvGraphicFramePr>
          <p:xfrm>
            <a:off x="7122542" y="4645822"/>
            <a:ext cx="1352397" cy="14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257" name="TextBox 256">
              <a:extLst>
                <a:ext uri="{FF2B5EF4-FFF2-40B4-BE49-F238E27FC236}">
                  <a16:creationId xmlns="" xmlns:a16="http://schemas.microsoft.com/office/drawing/2014/main" id="{97F8E2F6-8355-4131-8E30-E18E78312C1C}"/>
                </a:ext>
              </a:extLst>
            </p:cNvPr>
            <p:cNvSpPr txBox="1"/>
            <p:nvPr/>
          </p:nvSpPr>
          <p:spPr>
            <a:xfrm>
              <a:off x="7147962" y="6023488"/>
              <a:ext cx="1301556" cy="3690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506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</a:t>
              </a:r>
              <a:r>
                <a:rPr lang="en-US" sz="506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amet.</a:t>
              </a:r>
            </a:p>
          </p:txBody>
        </p:sp>
        <p:sp>
          <p:nvSpPr>
            <p:cNvPr id="259" name="TextBox 258">
              <a:extLst>
                <a:ext uri="{FF2B5EF4-FFF2-40B4-BE49-F238E27FC236}">
                  <a16:creationId xmlns="" xmlns:a16="http://schemas.microsoft.com/office/drawing/2014/main" id="{68143FCD-14E8-4D4D-9C88-9FC29383FEA8}"/>
                </a:ext>
              </a:extLst>
            </p:cNvPr>
            <p:cNvSpPr txBox="1"/>
            <p:nvPr/>
          </p:nvSpPr>
          <p:spPr>
            <a:xfrm>
              <a:off x="7358309" y="5171783"/>
              <a:ext cx="880865" cy="52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44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60%</a:t>
              </a:r>
            </a:p>
          </p:txBody>
        </p:sp>
        <p:graphicFrame>
          <p:nvGraphicFramePr>
            <p:cNvPr id="270" name="Chart 269" descr="Donut Graph">
              <a:extLst>
                <a:ext uri="{FF2B5EF4-FFF2-40B4-BE49-F238E27FC236}">
                  <a16:creationId xmlns="" xmlns:a16="http://schemas.microsoft.com/office/drawing/2014/main" id="{64824C83-797B-47AE-AFD5-3F3B03DD9EFC}"/>
                </a:ext>
              </a:extLst>
            </p:cNvPr>
            <p:cNvGraphicFramePr/>
            <p:nvPr>
              <p:extLst/>
            </p:nvPr>
          </p:nvGraphicFramePr>
          <p:xfrm>
            <a:off x="8601780" y="4645822"/>
            <a:ext cx="1352397" cy="14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271" name="TextBox 270">
              <a:extLst>
                <a:ext uri="{FF2B5EF4-FFF2-40B4-BE49-F238E27FC236}">
                  <a16:creationId xmlns="" xmlns:a16="http://schemas.microsoft.com/office/drawing/2014/main" id="{45B371D6-DF52-4734-973F-7ED472655345}"/>
                </a:ext>
              </a:extLst>
            </p:cNvPr>
            <p:cNvSpPr txBox="1"/>
            <p:nvPr/>
          </p:nvSpPr>
          <p:spPr>
            <a:xfrm>
              <a:off x="8627201" y="6023488"/>
              <a:ext cx="1301556" cy="3690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506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</a:t>
              </a:r>
              <a:r>
                <a:rPr lang="en-US" sz="506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amet.</a:t>
              </a:r>
            </a:p>
          </p:txBody>
        </p:sp>
        <p:sp>
          <p:nvSpPr>
            <p:cNvPr id="272" name="TextBox 271">
              <a:extLst>
                <a:ext uri="{FF2B5EF4-FFF2-40B4-BE49-F238E27FC236}">
                  <a16:creationId xmlns="" xmlns:a16="http://schemas.microsoft.com/office/drawing/2014/main" id="{32B484CD-F7EF-482C-AAE1-015581585F37}"/>
                </a:ext>
              </a:extLst>
            </p:cNvPr>
            <p:cNvSpPr txBox="1"/>
            <p:nvPr/>
          </p:nvSpPr>
          <p:spPr>
            <a:xfrm>
              <a:off x="8837545" y="5171783"/>
              <a:ext cx="880865" cy="52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44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65%</a:t>
              </a:r>
            </a:p>
          </p:txBody>
        </p:sp>
        <p:graphicFrame>
          <p:nvGraphicFramePr>
            <p:cNvPr id="273" name="Chart 272" descr="Donut Graph">
              <a:extLst>
                <a:ext uri="{FF2B5EF4-FFF2-40B4-BE49-F238E27FC236}">
                  <a16:creationId xmlns="" xmlns:a16="http://schemas.microsoft.com/office/drawing/2014/main" id="{C2181ED1-12B9-451C-BEB0-545D8E394CB4}"/>
                </a:ext>
              </a:extLst>
            </p:cNvPr>
            <p:cNvGraphicFramePr/>
            <p:nvPr>
              <p:extLst/>
            </p:nvPr>
          </p:nvGraphicFramePr>
          <p:xfrm>
            <a:off x="10081017" y="4645822"/>
            <a:ext cx="1352397" cy="14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274" name="TextBox 273">
              <a:extLst>
                <a:ext uri="{FF2B5EF4-FFF2-40B4-BE49-F238E27FC236}">
                  <a16:creationId xmlns="" xmlns:a16="http://schemas.microsoft.com/office/drawing/2014/main" id="{8A2EB957-EABD-4894-96EE-DB4B34FB04DD}"/>
                </a:ext>
              </a:extLst>
            </p:cNvPr>
            <p:cNvSpPr txBox="1"/>
            <p:nvPr/>
          </p:nvSpPr>
          <p:spPr>
            <a:xfrm>
              <a:off x="10106438" y="6023488"/>
              <a:ext cx="1301556" cy="3690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506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</a:t>
              </a:r>
              <a:r>
                <a:rPr lang="en-US" sz="506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amet.</a:t>
              </a:r>
            </a:p>
          </p:txBody>
        </p:sp>
        <p:sp>
          <p:nvSpPr>
            <p:cNvPr id="275" name="TextBox 274">
              <a:extLst>
                <a:ext uri="{FF2B5EF4-FFF2-40B4-BE49-F238E27FC236}">
                  <a16:creationId xmlns="" xmlns:a16="http://schemas.microsoft.com/office/drawing/2014/main" id="{63D0441E-5A12-458F-AE63-65DA48F9051F}"/>
                </a:ext>
              </a:extLst>
            </p:cNvPr>
            <p:cNvSpPr txBox="1"/>
            <p:nvPr/>
          </p:nvSpPr>
          <p:spPr>
            <a:xfrm>
              <a:off x="10316782" y="5171783"/>
              <a:ext cx="880865" cy="52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44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24%</a:t>
              </a:r>
            </a:p>
          </p:txBody>
        </p:sp>
      </p:grpSp>
      <p:grpSp>
        <p:nvGrpSpPr>
          <p:cNvPr id="1033" name="Group 1032" title="Section Title">
            <a:extLst>
              <a:ext uri="{FF2B5EF4-FFF2-40B4-BE49-F238E27FC236}">
                <a16:creationId xmlns="" xmlns:a16="http://schemas.microsoft.com/office/drawing/2014/main" id="{168FEE9B-244F-461A-8768-B88D8905D1A7}"/>
              </a:ext>
            </a:extLst>
          </p:cNvPr>
          <p:cNvGrpSpPr/>
          <p:nvPr/>
        </p:nvGrpSpPr>
        <p:grpSpPr>
          <a:xfrm>
            <a:off x="4600257" y="3347774"/>
            <a:ext cx="1780855" cy="470813"/>
            <a:chOff x="2558155" y="8047174"/>
            <a:chExt cx="4221287" cy="1116002"/>
          </a:xfrm>
        </p:grpSpPr>
        <p:sp>
          <p:nvSpPr>
            <p:cNvPr id="153" name="Rectangle 152">
              <a:extLst>
                <a:ext uri="{FF2B5EF4-FFF2-40B4-BE49-F238E27FC236}">
                  <a16:creationId xmlns="" xmlns:a16="http://schemas.microsoft.com/office/drawing/2014/main" id="{7FC0EEE8-C40B-4479-B5D1-582225DFE69B}"/>
                </a:ext>
              </a:extLst>
            </p:cNvPr>
            <p:cNvSpPr/>
            <p:nvPr/>
          </p:nvSpPr>
          <p:spPr>
            <a:xfrm rot="5400000" flipH="1">
              <a:off x="4023509" y="7617349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="" xmlns:a16="http://schemas.microsoft.com/office/drawing/2014/main" id="{EF809C40-37D7-4C01-99D6-448B60F76186}"/>
                </a:ext>
              </a:extLst>
            </p:cNvPr>
            <p:cNvSpPr/>
            <p:nvPr/>
          </p:nvSpPr>
          <p:spPr>
            <a:xfrm rot="5400000" flipH="1">
              <a:off x="6600996" y="8932453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59" dirty="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="" xmlns:a16="http://schemas.microsoft.com/office/drawing/2014/main" id="{09A90CE3-0D00-4B6C-AD0A-81A141B5BCC6}"/>
                </a:ext>
              </a:extLst>
            </p:cNvPr>
            <p:cNvSpPr/>
            <p:nvPr/>
          </p:nvSpPr>
          <p:spPr>
            <a:xfrm flipH="1">
              <a:off x="5569337" y="8912229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56" name="Rectangle: Top Corners Rounded 155">
              <a:extLst>
                <a:ext uri="{FF2B5EF4-FFF2-40B4-BE49-F238E27FC236}">
                  <a16:creationId xmlns="" xmlns:a16="http://schemas.microsoft.com/office/drawing/2014/main" id="{BA4B72FA-1E94-4508-9187-5AFBF6572020}"/>
                </a:ext>
              </a:extLst>
            </p:cNvPr>
            <p:cNvSpPr/>
            <p:nvPr/>
          </p:nvSpPr>
          <p:spPr>
            <a:xfrm rot="5400000" flipH="1">
              <a:off x="4218799" y="6386530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="" xmlns:a16="http://schemas.microsoft.com/office/drawing/2014/main" id="{1DE0CE38-8A60-4088-BAD5-266B36DC80E3}"/>
                </a:ext>
              </a:extLst>
            </p:cNvPr>
            <p:cNvSpPr txBox="1"/>
            <p:nvPr/>
          </p:nvSpPr>
          <p:spPr>
            <a:xfrm flipH="1">
              <a:off x="2650021" y="8137172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60750" tIns="0" rIns="60750" bIns="0" rtlCol="0" anchor="ctr">
              <a:noAutofit/>
            </a:bodyPr>
            <a:lstStyle/>
            <a:p>
              <a:r>
                <a:rPr lang="en-US" sz="1181" dirty="0">
                  <a:solidFill>
                    <a:schemeClr val="bg1"/>
                  </a:solidFill>
                  <a:latin typeface="+mj-lt"/>
                </a:rPr>
                <a:t>Make Sentences</a:t>
              </a:r>
              <a:endParaRPr lang="en-US" sz="1181" noProof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39" name="Group 1038" descr="Icon Device&#10;">
            <a:extLst>
              <a:ext uri="{FF2B5EF4-FFF2-40B4-BE49-F238E27FC236}">
                <a16:creationId xmlns="" xmlns:a16="http://schemas.microsoft.com/office/drawing/2014/main" id="{1B8285A2-D191-40C1-AC32-23BB73D18BBF}"/>
              </a:ext>
            </a:extLst>
          </p:cNvPr>
          <p:cNvGrpSpPr/>
          <p:nvPr/>
        </p:nvGrpSpPr>
        <p:grpSpPr>
          <a:xfrm>
            <a:off x="6045732" y="3412634"/>
            <a:ext cx="274353" cy="249966"/>
            <a:chOff x="5976846" y="8200917"/>
            <a:chExt cx="650318" cy="592512"/>
          </a:xfrm>
        </p:grpSpPr>
        <p:pic>
          <p:nvPicPr>
            <p:cNvPr id="158" name="Graphic 157" descr="Icon Placeholder">
              <a:extLst>
                <a:ext uri="{FF2B5EF4-FFF2-40B4-BE49-F238E27FC236}">
                  <a16:creationId xmlns="" xmlns:a16="http://schemas.microsoft.com/office/drawing/2014/main" id="{DADDA273-680D-4592-93B4-355FF1630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5976846" y="8200917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27" name="Graphic 126" descr="Planet" title="Placeholder Icon">
              <a:extLst>
                <a:ext uri="{FF2B5EF4-FFF2-40B4-BE49-F238E27FC236}">
                  <a16:creationId xmlns="" xmlns:a16="http://schemas.microsoft.com/office/drawing/2014/main" id="{20F469E7-012C-4E5D-BD85-673A06611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096561" y="8299898"/>
              <a:ext cx="426575" cy="426575"/>
            </a:xfrm>
            <a:prstGeom prst="rect">
              <a:avLst/>
            </a:prstGeom>
          </p:spPr>
        </p:pic>
      </p:grpSp>
      <p:sp>
        <p:nvSpPr>
          <p:cNvPr id="177" name="TextBox 176">
            <a:extLst>
              <a:ext uri="{FF2B5EF4-FFF2-40B4-BE49-F238E27FC236}">
                <a16:creationId xmlns="" xmlns:a16="http://schemas.microsoft.com/office/drawing/2014/main" id="{ED298D9E-0B75-4690-9126-401F398C359E}"/>
              </a:ext>
            </a:extLst>
          </p:cNvPr>
          <p:cNvSpPr txBox="1"/>
          <p:nvPr/>
        </p:nvSpPr>
        <p:spPr>
          <a:xfrm>
            <a:off x="4657433" y="3835421"/>
            <a:ext cx="1048994" cy="3117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13" dirty="0"/>
              <a:t>Use the words off the board</a:t>
            </a:r>
            <a:endParaRPr lang="en-US" sz="1013" noProof="1"/>
          </a:p>
        </p:txBody>
      </p:sp>
      <p:sp>
        <p:nvSpPr>
          <p:cNvPr id="1042" name="Right Brace 1041" descr="Brace">
            <a:extLst>
              <a:ext uri="{FF2B5EF4-FFF2-40B4-BE49-F238E27FC236}">
                <a16:creationId xmlns="" xmlns:a16="http://schemas.microsoft.com/office/drawing/2014/main" id="{1F8783D4-2B90-485B-9CE9-87FAB22BE481}"/>
              </a:ext>
            </a:extLst>
          </p:cNvPr>
          <p:cNvSpPr/>
          <p:nvPr/>
        </p:nvSpPr>
        <p:spPr>
          <a:xfrm>
            <a:off x="6539663" y="3026419"/>
            <a:ext cx="194559" cy="1207324"/>
          </a:xfrm>
          <a:prstGeom prst="rightBrace">
            <a:avLst>
              <a:gd name="adj1" fmla="val 51503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759" dirty="0"/>
          </a:p>
        </p:txBody>
      </p:sp>
      <p:sp>
        <p:nvSpPr>
          <p:cNvPr id="182" name="TextBox 181">
            <a:extLst>
              <a:ext uri="{FF2B5EF4-FFF2-40B4-BE49-F238E27FC236}">
                <a16:creationId xmlns="" xmlns:a16="http://schemas.microsoft.com/office/drawing/2014/main" id="{5344DB88-6AB0-4FEF-AAC0-90D815D24AE7}"/>
              </a:ext>
            </a:extLst>
          </p:cNvPr>
          <p:cNvSpPr txBox="1"/>
          <p:nvPr/>
        </p:nvSpPr>
        <p:spPr>
          <a:xfrm>
            <a:off x="6826090" y="3057792"/>
            <a:ext cx="1374962" cy="4675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9" noProof="1"/>
              <a:t>Create what if questions</a:t>
            </a:r>
            <a:endParaRPr lang="en-US" sz="2531" noProof="1"/>
          </a:p>
        </p:txBody>
      </p:sp>
      <p:sp>
        <p:nvSpPr>
          <p:cNvPr id="254" name="TextBox 253">
            <a:extLst>
              <a:ext uri="{FF2B5EF4-FFF2-40B4-BE49-F238E27FC236}">
                <a16:creationId xmlns="" xmlns:a16="http://schemas.microsoft.com/office/drawing/2014/main" id="{AA40BAA2-9732-4211-89C3-D8DD321B7F94}"/>
              </a:ext>
            </a:extLst>
          </p:cNvPr>
          <p:cNvSpPr txBox="1"/>
          <p:nvPr/>
        </p:nvSpPr>
        <p:spPr>
          <a:xfrm>
            <a:off x="6833556" y="3913391"/>
            <a:ext cx="1048994" cy="3117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13" dirty="0"/>
              <a:t>These are discussion points</a:t>
            </a:r>
            <a:endParaRPr lang="en-US" sz="1013" noProof="1"/>
          </a:p>
        </p:txBody>
      </p:sp>
      <p:grpSp>
        <p:nvGrpSpPr>
          <p:cNvPr id="1035" name="Group 1034" title="Section Title">
            <a:extLst>
              <a:ext uri="{FF2B5EF4-FFF2-40B4-BE49-F238E27FC236}">
                <a16:creationId xmlns="" xmlns:a16="http://schemas.microsoft.com/office/drawing/2014/main" id="{EB2C580B-236F-45CA-8920-1901BDEAF5B4}"/>
              </a:ext>
            </a:extLst>
          </p:cNvPr>
          <p:cNvGrpSpPr/>
          <p:nvPr/>
        </p:nvGrpSpPr>
        <p:grpSpPr>
          <a:xfrm>
            <a:off x="5815710" y="4813220"/>
            <a:ext cx="1780855" cy="469598"/>
            <a:chOff x="5431608" y="10407788"/>
            <a:chExt cx="4221287" cy="1113120"/>
          </a:xfrm>
        </p:grpSpPr>
        <p:sp>
          <p:nvSpPr>
            <p:cNvPr id="161" name="Rectangle 160">
              <a:extLst>
                <a:ext uri="{FF2B5EF4-FFF2-40B4-BE49-F238E27FC236}">
                  <a16:creationId xmlns="" xmlns:a16="http://schemas.microsoft.com/office/drawing/2014/main" id="{BE55A04B-A7FC-4930-A1B2-3B8FBD8640B7}"/>
                </a:ext>
              </a:extLst>
            </p:cNvPr>
            <p:cNvSpPr/>
            <p:nvPr/>
          </p:nvSpPr>
          <p:spPr>
            <a:xfrm rot="16200000">
              <a:off x="7971543" y="9975081"/>
              <a:ext cx="216000" cy="287565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="" xmlns:a16="http://schemas.microsoft.com/office/drawing/2014/main" id="{BD30972C-56EC-4588-B6E1-FCDC1B421F7D}"/>
                </a:ext>
              </a:extLst>
            </p:cNvPr>
            <p:cNvSpPr/>
            <p:nvPr/>
          </p:nvSpPr>
          <p:spPr>
            <a:xfrm rot="16200000">
              <a:off x="5384583" y="11293067"/>
              <a:ext cx="225472" cy="126660"/>
            </a:xfrm>
            <a:custGeom>
              <a:avLst/>
              <a:gdLst>
                <a:gd name="connsiteX0" fmla="*/ 221030 w 221030"/>
                <a:gd name="connsiteY0" fmla="*/ 0 h 126660"/>
                <a:gd name="connsiteX1" fmla="*/ 221030 w 221030"/>
                <a:gd name="connsiteY1" fmla="*/ 126660 h 126660"/>
                <a:gd name="connsiteX2" fmla="*/ 0 w 221030"/>
                <a:gd name="connsiteY2" fmla="*/ 126660 h 126660"/>
                <a:gd name="connsiteX3" fmla="*/ 992 w 221030"/>
                <a:gd name="connsiteY3" fmla="*/ 121750 h 126660"/>
                <a:gd name="connsiteX4" fmla="*/ 184669 w 221030"/>
                <a:gd name="connsiteY4" fmla="*/ 0 h 12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30" h="126660">
                  <a:moveTo>
                    <a:pt x="221030" y="0"/>
                  </a:moveTo>
                  <a:lnTo>
                    <a:pt x="221030" y="126660"/>
                  </a:lnTo>
                  <a:lnTo>
                    <a:pt x="0" y="126660"/>
                  </a:lnTo>
                  <a:lnTo>
                    <a:pt x="992" y="121750"/>
                  </a:lnTo>
                  <a:cubicBezTo>
                    <a:pt x="31254" y="50203"/>
                    <a:pt x="102099" y="0"/>
                    <a:pt x="18466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59" dirty="0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="" xmlns:a16="http://schemas.microsoft.com/office/drawing/2014/main" id="{B5050D27-39E9-4351-B28E-1BCADF437609}"/>
                </a:ext>
              </a:extLst>
            </p:cNvPr>
            <p:cNvSpPr/>
            <p:nvPr/>
          </p:nvSpPr>
          <p:spPr>
            <a:xfrm>
              <a:off x="5558271" y="11272843"/>
              <a:ext cx="1083443" cy="1626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64" name="Rectangle: Top Corners Rounded 163">
              <a:extLst>
                <a:ext uri="{FF2B5EF4-FFF2-40B4-BE49-F238E27FC236}">
                  <a16:creationId xmlns="" xmlns:a16="http://schemas.microsoft.com/office/drawing/2014/main" id="{AAB78025-1E0E-4C11-83DD-689AD1797AC9}"/>
                </a:ext>
              </a:extLst>
            </p:cNvPr>
            <p:cNvSpPr/>
            <p:nvPr/>
          </p:nvSpPr>
          <p:spPr>
            <a:xfrm rot="16200000">
              <a:off x="7092252" y="8747144"/>
              <a:ext cx="900000" cy="4221287"/>
            </a:xfrm>
            <a:prstGeom prst="round2SameRect">
              <a:avLst>
                <a:gd name="adj1" fmla="val 7001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9" dirty="0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="" xmlns:a16="http://schemas.microsoft.com/office/drawing/2014/main" id="{1371BFB5-B11A-4FD2-BE25-9FA6D714FD30}"/>
                </a:ext>
              </a:extLst>
            </p:cNvPr>
            <p:cNvSpPr txBox="1"/>
            <p:nvPr/>
          </p:nvSpPr>
          <p:spPr>
            <a:xfrm>
              <a:off x="6372940" y="10497786"/>
              <a:ext cx="3188090" cy="720000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</a:gradFill>
          </p:spPr>
          <p:txBody>
            <a:bodyPr wrap="square" lIns="60750" tIns="0" rIns="60750" bIns="0" rtlCol="0" anchor="ctr">
              <a:noAutofit/>
            </a:bodyPr>
            <a:lstStyle/>
            <a:p>
              <a:r>
                <a:rPr lang="en-US" sz="1181" dirty="0">
                  <a:solidFill>
                    <a:schemeClr val="bg1"/>
                  </a:solidFill>
                  <a:latin typeface="+mj-lt"/>
                </a:rPr>
                <a:t>Listening</a:t>
              </a:r>
              <a:endParaRPr lang="en-US" sz="1181" noProof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40" name="Group 1039" descr="Icon Device&#10;">
            <a:extLst>
              <a:ext uri="{FF2B5EF4-FFF2-40B4-BE49-F238E27FC236}">
                <a16:creationId xmlns="" xmlns:a16="http://schemas.microsoft.com/office/drawing/2014/main" id="{5F5BB508-29D3-40CD-A55F-CB23B9500E9F}"/>
              </a:ext>
            </a:extLst>
          </p:cNvPr>
          <p:cNvGrpSpPr/>
          <p:nvPr/>
        </p:nvGrpSpPr>
        <p:grpSpPr>
          <a:xfrm>
            <a:off x="5876738" y="4878081"/>
            <a:ext cx="274353" cy="249966"/>
            <a:chOff x="5576267" y="10561531"/>
            <a:chExt cx="650318" cy="592512"/>
          </a:xfrm>
        </p:grpSpPr>
        <p:pic>
          <p:nvPicPr>
            <p:cNvPr id="166" name="Graphic 165" descr="Icon Placeholder">
              <a:extLst>
                <a:ext uri="{FF2B5EF4-FFF2-40B4-BE49-F238E27FC236}">
                  <a16:creationId xmlns="" xmlns:a16="http://schemas.microsoft.com/office/drawing/2014/main" id="{6387EF5A-8FDA-494F-8CAF-A60AA419D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576267" y="10561531"/>
              <a:ext cx="650318" cy="592512"/>
            </a:xfrm>
            <a:prstGeom prst="rect">
              <a:avLst/>
            </a:prstGeom>
            <a:effectLst/>
          </p:spPr>
        </p:pic>
        <p:pic>
          <p:nvPicPr>
            <p:cNvPr id="1025" name="Graphic 1024" descr="Flask" title="Placeholder Icon">
              <a:extLst>
                <a:ext uri="{FF2B5EF4-FFF2-40B4-BE49-F238E27FC236}">
                  <a16:creationId xmlns="" xmlns:a16="http://schemas.microsoft.com/office/drawing/2014/main" id="{E5E3B15D-2648-414C-941F-C36777102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681628" y="10642119"/>
              <a:ext cx="426575" cy="426575"/>
            </a:xfrm>
            <a:prstGeom prst="rect">
              <a:avLst/>
            </a:prstGeom>
          </p:spPr>
        </p:pic>
      </p:grpSp>
      <p:sp>
        <p:nvSpPr>
          <p:cNvPr id="180" name="TextBox 179">
            <a:extLst>
              <a:ext uri="{FF2B5EF4-FFF2-40B4-BE49-F238E27FC236}">
                <a16:creationId xmlns="" xmlns:a16="http://schemas.microsoft.com/office/drawing/2014/main" id="{15F4C582-0F50-4F1E-B4B8-D2D44D6DC793}"/>
              </a:ext>
            </a:extLst>
          </p:cNvPr>
          <p:cNvSpPr txBox="1"/>
          <p:nvPr/>
        </p:nvSpPr>
        <p:spPr>
          <a:xfrm>
            <a:off x="6490396" y="5296345"/>
            <a:ext cx="1048994" cy="4675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9" noProof="1"/>
              <a:t>Listen and share</a:t>
            </a:r>
          </a:p>
        </p:txBody>
      </p:sp>
      <p:sp>
        <p:nvSpPr>
          <p:cNvPr id="184" name="Right Brace 183" descr="Brace">
            <a:extLst>
              <a:ext uri="{FF2B5EF4-FFF2-40B4-BE49-F238E27FC236}">
                <a16:creationId xmlns="" xmlns:a16="http://schemas.microsoft.com/office/drawing/2014/main" id="{6504042E-2D10-499F-84E3-5ED143093BAB}"/>
              </a:ext>
            </a:extLst>
          </p:cNvPr>
          <p:cNvSpPr/>
          <p:nvPr/>
        </p:nvSpPr>
        <p:spPr>
          <a:xfrm flipH="1">
            <a:off x="5520909" y="4291533"/>
            <a:ext cx="194559" cy="1383754"/>
          </a:xfrm>
          <a:prstGeom prst="rightBrace">
            <a:avLst>
              <a:gd name="adj1" fmla="val 51503"/>
              <a:gd name="adj2" fmla="val 75554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759" dirty="0"/>
          </a:p>
        </p:txBody>
      </p:sp>
      <p:sp>
        <p:nvSpPr>
          <p:cNvPr id="185" name="TextBox 184">
            <a:extLst>
              <a:ext uri="{FF2B5EF4-FFF2-40B4-BE49-F238E27FC236}">
                <a16:creationId xmlns="" xmlns:a16="http://schemas.microsoft.com/office/drawing/2014/main" id="{4D5ED44B-169A-4277-B921-884EDA54B107}"/>
              </a:ext>
            </a:extLst>
          </p:cNvPr>
          <p:cNvSpPr txBox="1"/>
          <p:nvPr/>
        </p:nvSpPr>
        <p:spPr>
          <a:xfrm>
            <a:off x="4034434" y="4720886"/>
            <a:ext cx="1389909" cy="778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531" b="1" noProof="1"/>
              <a:t>You Tube Video</a:t>
            </a:r>
            <a:endParaRPr lang="en-US" sz="2531" noProof="1"/>
          </a:p>
        </p:txBody>
      </p:sp>
      <p:grpSp>
        <p:nvGrpSpPr>
          <p:cNvPr id="4" name="Group 3" descr="Legend">
            <a:extLst>
              <a:ext uri="{FF2B5EF4-FFF2-40B4-BE49-F238E27FC236}">
                <a16:creationId xmlns="" xmlns:a16="http://schemas.microsoft.com/office/drawing/2014/main" id="{3A8A9CD0-9B8B-4937-A298-64F144EC57C5}"/>
              </a:ext>
            </a:extLst>
          </p:cNvPr>
          <p:cNvGrpSpPr/>
          <p:nvPr/>
        </p:nvGrpSpPr>
        <p:grpSpPr>
          <a:xfrm>
            <a:off x="3796691" y="6188690"/>
            <a:ext cx="1324828" cy="83835"/>
            <a:chOff x="645787" y="14669487"/>
            <a:chExt cx="3140332" cy="198719"/>
          </a:xfrm>
        </p:grpSpPr>
        <p:sp>
          <p:nvSpPr>
            <p:cNvPr id="245" name="TextBox 244">
              <a:extLst>
                <a:ext uri="{FF2B5EF4-FFF2-40B4-BE49-F238E27FC236}">
                  <a16:creationId xmlns="" xmlns:a16="http://schemas.microsoft.com/office/drawing/2014/main" id="{2602CD78-0CAE-401A-BA23-C6E5ECFAC1F1}"/>
                </a:ext>
              </a:extLst>
            </p:cNvPr>
            <p:cNvSpPr txBox="1"/>
            <p:nvPr/>
          </p:nvSpPr>
          <p:spPr>
            <a:xfrm>
              <a:off x="913250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Teachers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="" xmlns:a16="http://schemas.microsoft.com/office/drawing/2014/main" id="{F53F2842-4CE7-4CE4-8B0E-98443C767F5B}"/>
                </a:ext>
              </a:extLst>
            </p:cNvPr>
            <p:cNvSpPr txBox="1"/>
            <p:nvPr/>
          </p:nvSpPr>
          <p:spPr>
            <a:xfrm>
              <a:off x="1989814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Education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5" name="Group 4" descr="Legend Color&#10;">
              <a:extLst>
                <a:ext uri="{FF2B5EF4-FFF2-40B4-BE49-F238E27FC236}">
                  <a16:creationId xmlns="" xmlns:a16="http://schemas.microsoft.com/office/drawing/2014/main" id="{FA39A19F-F939-4666-8251-83528967D143}"/>
                </a:ext>
              </a:extLst>
            </p:cNvPr>
            <p:cNvGrpSpPr/>
            <p:nvPr/>
          </p:nvGrpSpPr>
          <p:grpSpPr>
            <a:xfrm>
              <a:off x="645787" y="14696760"/>
              <a:ext cx="172749" cy="171446"/>
              <a:chOff x="645787" y="14696760"/>
              <a:chExt cx="172749" cy="171446"/>
            </a:xfrm>
          </p:grpSpPr>
          <p:sp>
            <p:nvSpPr>
              <p:cNvPr id="251" name="Rectangle 250" descr="Legend Indicator Shadow&#10;">
                <a:extLst>
                  <a:ext uri="{FF2B5EF4-FFF2-40B4-BE49-F238E27FC236}">
                    <a16:creationId xmlns="" xmlns:a16="http://schemas.microsoft.com/office/drawing/2014/main" id="{EC15EBC9-451B-4F92-B8FB-3CD3CE8B5CC1}"/>
                  </a:ext>
                </a:extLst>
              </p:cNvPr>
              <p:cNvSpPr/>
              <p:nvPr/>
            </p:nvSpPr>
            <p:spPr>
              <a:xfrm>
                <a:off x="683887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7" name="Rectangle 246" descr="Legend Indicator">
                <a:extLst>
                  <a:ext uri="{FF2B5EF4-FFF2-40B4-BE49-F238E27FC236}">
                    <a16:creationId xmlns="" xmlns:a16="http://schemas.microsoft.com/office/drawing/2014/main" id="{D0B319FD-D354-4DA8-8101-FC4B552AC6FB}"/>
                  </a:ext>
                </a:extLst>
              </p:cNvPr>
              <p:cNvSpPr/>
              <p:nvPr/>
            </p:nvSpPr>
            <p:spPr>
              <a:xfrm>
                <a:off x="645787" y="14696760"/>
                <a:ext cx="134649" cy="134649"/>
              </a:xfrm>
              <a:prstGeom prst="rect">
                <a:avLst/>
              </a:prstGeom>
              <a:solidFill>
                <a:schemeClr val="accent1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" name="Group 5" descr="Legend Color&#10;">
              <a:extLst>
                <a:ext uri="{FF2B5EF4-FFF2-40B4-BE49-F238E27FC236}">
                  <a16:creationId xmlns="" xmlns:a16="http://schemas.microsoft.com/office/drawing/2014/main" id="{4420C75D-5EE8-4397-A5C6-F62651942D78}"/>
                </a:ext>
              </a:extLst>
            </p:cNvPr>
            <p:cNvGrpSpPr/>
            <p:nvPr/>
          </p:nvGrpSpPr>
          <p:grpSpPr>
            <a:xfrm>
              <a:off x="1722351" y="14696760"/>
              <a:ext cx="172749" cy="171446"/>
              <a:chOff x="1722351" y="14696760"/>
              <a:chExt cx="172749" cy="171446"/>
            </a:xfrm>
          </p:grpSpPr>
          <p:sp>
            <p:nvSpPr>
              <p:cNvPr id="252" name="Rectangle 251" descr="Legend Indicator Shadow&#10;">
                <a:extLst>
                  <a:ext uri="{FF2B5EF4-FFF2-40B4-BE49-F238E27FC236}">
                    <a16:creationId xmlns="" xmlns:a16="http://schemas.microsoft.com/office/drawing/2014/main" id="{E475C40A-2D92-4232-8E64-6779106CDAA2}"/>
                  </a:ext>
                </a:extLst>
              </p:cNvPr>
              <p:cNvSpPr/>
              <p:nvPr/>
            </p:nvSpPr>
            <p:spPr>
              <a:xfrm>
                <a:off x="1760451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8" name="Rectangle 247" descr="Legend Indicator&#10;">
                <a:extLst>
                  <a:ext uri="{FF2B5EF4-FFF2-40B4-BE49-F238E27FC236}">
                    <a16:creationId xmlns="" xmlns:a16="http://schemas.microsoft.com/office/drawing/2014/main" id="{14CBF5E9-F800-4F44-8D66-6D8C3E609327}"/>
                  </a:ext>
                </a:extLst>
              </p:cNvPr>
              <p:cNvSpPr/>
              <p:nvPr/>
            </p:nvSpPr>
            <p:spPr>
              <a:xfrm>
                <a:off x="1722351" y="14696760"/>
                <a:ext cx="134649" cy="13464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7" name="Group 6" descr="Legend Color&#10;">
              <a:extLst>
                <a:ext uri="{FF2B5EF4-FFF2-40B4-BE49-F238E27FC236}">
                  <a16:creationId xmlns="" xmlns:a16="http://schemas.microsoft.com/office/drawing/2014/main" id="{4FC9A1BF-3328-4D7B-8A64-A2AF74A11E1E}"/>
                </a:ext>
              </a:extLst>
            </p:cNvPr>
            <p:cNvGrpSpPr/>
            <p:nvPr/>
          </p:nvGrpSpPr>
          <p:grpSpPr>
            <a:xfrm>
              <a:off x="2798915" y="14696760"/>
              <a:ext cx="172749" cy="171446"/>
              <a:chOff x="2798915" y="14696760"/>
              <a:chExt cx="172749" cy="171446"/>
            </a:xfrm>
          </p:grpSpPr>
          <p:sp>
            <p:nvSpPr>
              <p:cNvPr id="253" name="Rectangle 252" descr="Legend Indicator Shadow&#10;">
                <a:extLst>
                  <a:ext uri="{FF2B5EF4-FFF2-40B4-BE49-F238E27FC236}">
                    <a16:creationId xmlns="" xmlns:a16="http://schemas.microsoft.com/office/drawing/2014/main" id="{7B3CF94B-4E12-4276-B06D-F1B7B501A318}"/>
                  </a:ext>
                </a:extLst>
              </p:cNvPr>
              <p:cNvSpPr/>
              <p:nvPr/>
            </p:nvSpPr>
            <p:spPr>
              <a:xfrm>
                <a:off x="2837015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9" name="Rectangle 248" descr="Legend Indicator&#10;">
                <a:extLst>
                  <a:ext uri="{FF2B5EF4-FFF2-40B4-BE49-F238E27FC236}">
                    <a16:creationId xmlns="" xmlns:a16="http://schemas.microsoft.com/office/drawing/2014/main" id="{F7822586-A07B-4B14-BA31-B4260E467570}"/>
                  </a:ext>
                </a:extLst>
              </p:cNvPr>
              <p:cNvSpPr/>
              <p:nvPr/>
            </p:nvSpPr>
            <p:spPr>
              <a:xfrm>
                <a:off x="2798915" y="14696760"/>
                <a:ext cx="134649" cy="13464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50" name="TextBox 249">
              <a:extLst>
                <a:ext uri="{FF2B5EF4-FFF2-40B4-BE49-F238E27FC236}">
                  <a16:creationId xmlns="" xmlns:a16="http://schemas.microsoft.com/office/drawing/2014/main" id="{AFC4A86E-F281-4CD1-8374-149237D9AD09}"/>
                </a:ext>
              </a:extLst>
            </p:cNvPr>
            <p:cNvSpPr txBox="1"/>
            <p:nvPr/>
          </p:nvSpPr>
          <p:spPr>
            <a:xfrm>
              <a:off x="3109833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Skills</a:t>
              </a: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="" xmlns:a16="http://schemas.microsoft.com/office/drawing/2014/main" id="{4D5ED44B-169A-4277-B921-884EDA54B107}"/>
              </a:ext>
            </a:extLst>
          </p:cNvPr>
          <p:cNvSpPr txBox="1"/>
          <p:nvPr/>
        </p:nvSpPr>
        <p:spPr>
          <a:xfrm>
            <a:off x="5976392" y="6423196"/>
            <a:ext cx="2509839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75" b="1" noProof="1"/>
              <a:t>Chris Bauman</a:t>
            </a:r>
            <a:endParaRPr lang="en-US" sz="675" noProof="1"/>
          </a:p>
        </p:txBody>
      </p: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5344DB88-6AB0-4FEF-AAC0-90D815D24AE7}"/>
              </a:ext>
            </a:extLst>
          </p:cNvPr>
          <p:cNvSpPr txBox="1"/>
          <p:nvPr/>
        </p:nvSpPr>
        <p:spPr>
          <a:xfrm>
            <a:off x="6821572" y="3590224"/>
            <a:ext cx="1374962" cy="2337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9" noProof="1"/>
              <a:t>Survey questions</a:t>
            </a:r>
            <a:endParaRPr lang="en-US" sz="2531" noProof="1"/>
          </a:p>
        </p:txBody>
      </p:sp>
      <p:sp>
        <p:nvSpPr>
          <p:cNvPr id="10" name="TextBox 9"/>
          <p:cNvSpPr txBox="1"/>
          <p:nvPr/>
        </p:nvSpPr>
        <p:spPr>
          <a:xfrm rot="20761967">
            <a:off x="1020476" y="2844794"/>
            <a:ext cx="1979177" cy="266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/>
              <a:t>Flash Cards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/>
              <a:t>Vocabulary lists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/>
              <a:t>Group </a:t>
            </a:r>
            <a:r>
              <a:rPr lang="en-US" sz="2000" dirty="0" smtClean="0"/>
              <a:t>interactions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Paraphrase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Change of topic every week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1181" dirty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759" dirty="0"/>
          </a:p>
          <a:p>
            <a:endParaRPr lang="en-US" sz="759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60" y="423214"/>
            <a:ext cx="3081475" cy="17025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58" y="2696843"/>
            <a:ext cx="2572707" cy="364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21</TotalTime>
  <Words>93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Dell Conversation Class</vt:lpstr>
      <vt:lpstr>Education Infographic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Conversation Class</dc:title>
  <dc:creator>Chris</dc:creator>
  <cp:lastModifiedBy>Chris</cp:lastModifiedBy>
  <cp:revision>4</cp:revision>
  <cp:lastPrinted>2019-07-16T05:13:32Z</cp:lastPrinted>
  <dcterms:created xsi:type="dcterms:W3CDTF">2019-07-16T04:55:45Z</dcterms:created>
  <dcterms:modified xsi:type="dcterms:W3CDTF">2020-08-19T07:53:59Z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